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4" r:id="rId3"/>
    <p:sldId id="273" r:id="rId4"/>
    <p:sldId id="275" r:id="rId5"/>
    <p:sldId id="276" r:id="rId6"/>
    <p:sldId id="350" r:id="rId7"/>
    <p:sldId id="279" r:id="rId8"/>
    <p:sldId id="314" r:id="rId9"/>
    <p:sldId id="277" r:id="rId10"/>
    <p:sldId id="403" r:id="rId11"/>
    <p:sldId id="382" r:id="rId12"/>
    <p:sldId id="282" r:id="rId13"/>
    <p:sldId id="383" r:id="rId14"/>
    <p:sldId id="390" r:id="rId15"/>
    <p:sldId id="391" r:id="rId16"/>
    <p:sldId id="392" r:id="rId17"/>
    <p:sldId id="386" r:id="rId18"/>
    <p:sldId id="352" r:id="rId19"/>
    <p:sldId id="318" r:id="rId20"/>
    <p:sldId id="322" r:id="rId21"/>
    <p:sldId id="319" r:id="rId22"/>
    <p:sldId id="323" r:id="rId23"/>
    <p:sldId id="320" r:id="rId24"/>
    <p:sldId id="315" r:id="rId25"/>
    <p:sldId id="356" r:id="rId26"/>
    <p:sldId id="357" r:id="rId27"/>
    <p:sldId id="360" r:id="rId28"/>
    <p:sldId id="361" r:id="rId29"/>
    <p:sldId id="363" r:id="rId30"/>
    <p:sldId id="359" r:id="rId31"/>
    <p:sldId id="365" r:id="rId32"/>
    <p:sldId id="364" r:id="rId33"/>
    <p:sldId id="406" r:id="rId34"/>
    <p:sldId id="407" r:id="rId35"/>
    <p:sldId id="408" r:id="rId36"/>
    <p:sldId id="369" r:id="rId37"/>
    <p:sldId id="366" r:id="rId38"/>
    <p:sldId id="377" r:id="rId39"/>
    <p:sldId id="370" r:id="rId40"/>
    <p:sldId id="378" r:id="rId41"/>
    <p:sldId id="372" r:id="rId42"/>
    <p:sldId id="30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3606" autoAdjust="0"/>
  </p:normalViewPr>
  <p:slideViewPr>
    <p:cSldViewPr>
      <p:cViewPr varScale="1">
        <p:scale>
          <a:sx n="73" d="100"/>
          <a:sy n="73" d="100"/>
        </p:scale>
        <p:origin x="102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Sheet1!$B$2:$B$607</c:f>
              <c:numCache>
                <c:formatCode>General</c:formatCode>
                <c:ptCount val="606"/>
                <c:pt idx="0">
                  <c:v>3.9989334186634161E-2</c:v>
                </c:pt>
                <c:pt idx="1">
                  <c:v>7.9914693969172695E-2</c:v>
                </c:pt>
                <c:pt idx="2">
                  <c:v>0.11971220728891936</c:v>
                </c:pt>
                <c:pt idx="3">
                  <c:v>0.15931820661424598</c:v>
                </c:pt>
                <c:pt idx="4">
                  <c:v>0.19866933079506122</c:v>
                </c:pt>
                <c:pt idx="5">
                  <c:v>0.23770262642713458</c:v>
                </c:pt>
                <c:pt idx="6">
                  <c:v>0.27635564856411376</c:v>
                </c:pt>
                <c:pt idx="7">
                  <c:v>0.31456656061611776</c:v>
                </c:pt>
                <c:pt idx="8">
                  <c:v>0.35227423327508994</c:v>
                </c:pt>
                <c:pt idx="9">
                  <c:v>0.38941834230865052</c:v>
                </c:pt>
                <c:pt idx="10">
                  <c:v>0.42593946506599961</c:v>
                </c:pt>
                <c:pt idx="11">
                  <c:v>0.4617791755414829</c:v>
                </c:pt>
                <c:pt idx="12">
                  <c:v>0.49688013784373675</c:v>
                </c:pt>
                <c:pt idx="13">
                  <c:v>0.5311861979208834</c:v>
                </c:pt>
                <c:pt idx="14">
                  <c:v>0.56464247339503537</c:v>
                </c:pt>
                <c:pt idx="15">
                  <c:v>0.59719544136239211</c:v>
                </c:pt>
                <c:pt idx="16">
                  <c:v>0.62879302401846859</c:v>
                </c:pt>
                <c:pt idx="17">
                  <c:v>0.6593846719714731</c:v>
                </c:pt>
                <c:pt idx="18">
                  <c:v>0.68892144511055131</c:v>
                </c:pt>
                <c:pt idx="19">
                  <c:v>0.71735609089952279</c:v>
                </c:pt>
                <c:pt idx="20">
                  <c:v>0.7446431199708593</c:v>
                </c:pt>
                <c:pt idx="21">
                  <c:v>0.7707388788989693</c:v>
                </c:pt>
                <c:pt idx="22">
                  <c:v>0.79560162003636603</c:v>
                </c:pt>
                <c:pt idx="23">
                  <c:v>0.81919156830099826</c:v>
                </c:pt>
                <c:pt idx="24">
                  <c:v>0.8414709848078965</c:v>
                </c:pt>
                <c:pt idx="25">
                  <c:v>0.86240422724333843</c:v>
                </c:pt>
                <c:pt idx="26">
                  <c:v>0.88195780688494751</c:v>
                </c:pt>
                <c:pt idx="27">
                  <c:v>0.90010044217650509</c:v>
                </c:pt>
                <c:pt idx="28">
                  <c:v>0.91680310877176685</c:v>
                </c:pt>
                <c:pt idx="29">
                  <c:v>0.93203908596722629</c:v>
                </c:pt>
                <c:pt idx="30">
                  <c:v>0.94578399944953895</c:v>
                </c:pt>
                <c:pt idx="31">
                  <c:v>0.95801586028922492</c:v>
                </c:pt>
                <c:pt idx="32">
                  <c:v>0.96871510011826523</c:v>
                </c:pt>
                <c:pt idx="33">
                  <c:v>0.97786460243531625</c:v>
                </c:pt>
                <c:pt idx="34">
                  <c:v>0.98544972998846025</c:v>
                </c:pt>
                <c:pt idx="35">
                  <c:v>0.99145834819168643</c:v>
                </c:pt>
                <c:pt idx="36">
                  <c:v>0.99588084453764003</c:v>
                </c:pt>
                <c:pt idx="37">
                  <c:v>0.998710143975583</c:v>
                </c:pt>
                <c:pt idx="38">
                  <c:v>0.9999417202299663</c:v>
                </c:pt>
                <c:pt idx="39">
                  <c:v>0.99957360304150511</c:v>
                </c:pt>
                <c:pt idx="40">
                  <c:v>0.99760638131917367</c:v>
                </c:pt>
                <c:pt idx="41">
                  <c:v>0.99404320219807596</c:v>
                </c:pt>
                <c:pt idx="42">
                  <c:v>0.98888976600470146</c:v>
                </c:pt>
                <c:pt idx="43">
                  <c:v>0.98215431713761847</c:v>
                </c:pt>
                <c:pt idx="44">
                  <c:v>0.97384763087819515</c:v>
                </c:pt>
                <c:pt idx="45">
                  <c:v>0.96398299615244809</c:v>
                </c:pt>
                <c:pt idx="46">
                  <c:v>0.95257619427159534</c:v>
                </c:pt>
                <c:pt idx="47">
                  <c:v>0.93964547368532492</c:v>
                </c:pt>
                <c:pt idx="48">
                  <c:v>0.92521152078816826</c:v>
                </c:pt>
                <c:pt idx="49">
                  <c:v>0.90929742682568171</c:v>
                </c:pt>
                <c:pt idx="50">
                  <c:v>0.89192865095337959</c:v>
                </c:pt>
                <c:pt idx="51">
                  <c:v>0.87313297950751645</c:v>
                </c:pt>
                <c:pt idx="52">
                  <c:v>0.85294048155287616</c:v>
                </c:pt>
                <c:pt idx="53">
                  <c:v>0.83138346077868308</c:v>
                </c:pt>
                <c:pt idx="54">
                  <c:v>0.80849640381959009</c:v>
                </c:pt>
                <c:pt idx="55">
                  <c:v>0.78431592508441983</c:v>
                </c:pt>
                <c:pt idx="56">
                  <c:v>0.75888070818092179</c:v>
                </c:pt>
                <c:pt idx="57">
                  <c:v>0.73223144403025142</c:v>
                </c:pt>
                <c:pt idx="58">
                  <c:v>0.70441076577017625</c:v>
                </c:pt>
                <c:pt idx="59">
                  <c:v>0.67546318055115095</c:v>
                </c:pt>
                <c:pt idx="60">
                  <c:v>0.64543499833437068</c:v>
                </c:pt>
                <c:pt idx="61">
                  <c:v>0.61437425780571175</c:v>
                </c:pt>
                <c:pt idx="62">
                  <c:v>0.58233064952408187</c:v>
                </c:pt>
                <c:pt idx="63">
                  <c:v>0.54935543642712659</c:v>
                </c:pt>
                <c:pt idx="64">
                  <c:v>0.51550137182146416</c:v>
                </c:pt>
                <c:pt idx="65">
                  <c:v>0.48082261498864826</c:v>
                </c:pt>
                <c:pt idx="66">
                  <c:v>0.44537464454187115</c:v>
                </c:pt>
                <c:pt idx="67">
                  <c:v>0.40921416967201729</c:v>
                </c:pt>
                <c:pt idx="68">
                  <c:v>0.37239903942505531</c:v>
                </c:pt>
                <c:pt idx="69">
                  <c:v>0.33498815015590466</c:v>
                </c:pt>
                <c:pt idx="70">
                  <c:v>0.2970413513068324</c:v>
                </c:pt>
                <c:pt idx="71">
                  <c:v>0.25861934966111083</c:v>
                </c:pt>
                <c:pt idx="72">
                  <c:v>0.21978361222511694</c:v>
                </c:pt>
                <c:pt idx="73">
                  <c:v>0.18059626789423291</c:v>
                </c:pt>
                <c:pt idx="74">
                  <c:v>0.14112000805986721</c:v>
                </c:pt>
                <c:pt idx="75">
                  <c:v>0.10141798631660186</c:v>
                </c:pt>
                <c:pt idx="76">
                  <c:v>6.1553717429913148E-2</c:v>
                </c:pt>
                <c:pt idx="77">
                  <c:v>2.1590975726095959E-2</c:v>
                </c:pt>
                <c:pt idx="78">
                  <c:v>-1.8406306933053809E-2</c:v>
                </c:pt>
                <c:pt idx="79">
                  <c:v>-5.8374143427580086E-2</c:v>
                </c:pt>
                <c:pt idx="80">
                  <c:v>-9.8248593745108678E-2</c:v>
                </c:pt>
                <c:pt idx="81">
                  <c:v>-0.13796586727122728</c:v>
                </c:pt>
                <c:pt idx="82">
                  <c:v>-0.17746242484086058</c:v>
                </c:pt>
                <c:pt idx="83">
                  <c:v>-0.21667508038737962</c:v>
                </c:pt>
                <c:pt idx="84">
                  <c:v>-0.25554110202683122</c:v>
                </c:pt>
                <c:pt idx="85">
                  <c:v>-0.29399831241556762</c:v>
                </c:pt>
                <c:pt idx="86">
                  <c:v>-0.33198518822073408</c:v>
                </c:pt>
                <c:pt idx="87">
                  <c:v>-0.36944095854447712</c:v>
                </c:pt>
                <c:pt idx="88">
                  <c:v>-0.4063057021444168</c:v>
                </c:pt>
                <c:pt idx="89">
                  <c:v>-0.44252044329485246</c:v>
                </c:pt>
                <c:pt idx="90">
                  <c:v>-0.47802724613534286</c:v>
                </c:pt>
                <c:pt idx="91">
                  <c:v>-0.51276930735572379</c:v>
                </c:pt>
                <c:pt idx="92">
                  <c:v>-0.54669104706928717</c:v>
                </c:pt>
                <c:pt idx="93">
                  <c:v>-0.57973819772874313</c:v>
                </c:pt>
                <c:pt idx="94">
                  <c:v>-0.61185789094271925</c:v>
                </c:pt>
                <c:pt idx="95">
                  <c:v>-0.64299874205390883</c:v>
                </c:pt>
                <c:pt idx="96">
                  <c:v>-0.67311093234356167</c:v>
                </c:pt>
                <c:pt idx="97">
                  <c:v>-0.70214628873080542</c:v>
                </c:pt>
                <c:pt idx="98">
                  <c:v>-0.73005836083929954</c:v>
                </c:pt>
                <c:pt idx="99">
                  <c:v>-0.7568024953079282</c:v>
                </c:pt>
                <c:pt idx="100">
                  <c:v>-0.7823359072266528</c:v>
                </c:pt>
                <c:pt idx="101">
                  <c:v>-0.80661774858324053</c:v>
                </c:pt>
                <c:pt idx="102">
                  <c:v>-0.82960917361137088</c:v>
                </c:pt>
                <c:pt idx="103">
                  <c:v>-0.85127340093557446</c:v>
                </c:pt>
                <c:pt idx="104">
                  <c:v>-0.87157577241358819</c:v>
                </c:pt>
                <c:pt idx="105">
                  <c:v>-0.8904838085819885</c:v>
                </c:pt>
                <c:pt idx="106">
                  <c:v>-0.90796726061640542</c:v>
                </c:pt>
                <c:pt idx="107">
                  <c:v>-0.92399815872318791</c:v>
                </c:pt>
                <c:pt idx="108">
                  <c:v>-0.93855085688510786</c:v>
                </c:pt>
                <c:pt idx="109">
                  <c:v>-0.95160207388951601</c:v>
                </c:pt>
                <c:pt idx="110">
                  <c:v>-0.96313093057331667</c:v>
                </c:pt>
                <c:pt idx="111">
                  <c:v>-0.97311898322517387</c:v>
                </c:pt>
                <c:pt idx="112">
                  <c:v>-0.98155025309151556</c:v>
                </c:pt>
                <c:pt idx="113">
                  <c:v>-0.9884112519391306</c:v>
                </c:pt>
                <c:pt idx="114">
                  <c:v>-0.99369100363346452</c:v>
                </c:pt>
                <c:pt idx="115">
                  <c:v>-0.99738106169809326</c:v>
                </c:pt>
                <c:pt idx="116">
                  <c:v>-0.99947552282728402</c:v>
                </c:pt>
                <c:pt idx="117">
                  <c:v>-0.99997103633002449</c:v>
                </c:pt>
                <c:pt idx="118">
                  <c:v>-0.99886680949041418</c:v>
                </c:pt>
                <c:pt idx="119">
                  <c:v>-0.99616460883584068</c:v>
                </c:pt>
                <c:pt idx="120">
                  <c:v>-0.99186875731091262</c:v>
                </c:pt>
                <c:pt idx="121">
                  <c:v>-0.98598612736167035</c:v>
                </c:pt>
                <c:pt idx="122">
                  <c:v>-0.97852612994113852</c:v>
                </c:pt>
                <c:pt idx="123">
                  <c:v>-0.96950069945380879</c:v>
                </c:pt>
                <c:pt idx="124">
                  <c:v>-0.95892427466313845</c:v>
                </c:pt>
                <c:pt idx="125">
                  <c:v>-0.94681377559260893</c:v>
                </c:pt>
                <c:pt idx="126">
                  <c:v>-0.93318857645729758</c:v>
                </c:pt>
                <c:pt idx="127">
                  <c:v>-0.91807047466926694</c:v>
                </c:pt>
                <c:pt idx="128">
                  <c:v>-0.90148365596635482</c:v>
                </c:pt>
                <c:pt idx="129">
                  <c:v>-0.88345465572015314</c:v>
                </c:pt>
                <c:pt idx="130">
                  <c:v>-0.86401231648507437</c:v>
                </c:pt>
                <c:pt idx="131">
                  <c:v>-0.84318774185641676</c:v>
                </c:pt>
                <c:pt idx="132">
                  <c:v>-0.82101424671124701</c:v>
                </c:pt>
                <c:pt idx="133">
                  <c:v>-0.79752730391170423</c:v>
                </c:pt>
                <c:pt idx="134">
                  <c:v>-0.77276448755598715</c:v>
                </c:pt>
                <c:pt idx="135">
                  <c:v>-0.74676541286781228</c:v>
                </c:pt>
                <c:pt idx="136">
                  <c:v>-0.71957167282050749</c:v>
                </c:pt>
                <c:pt idx="137">
                  <c:v>-0.69122677159712642</c:v>
                </c:pt>
                <c:pt idx="138">
                  <c:v>-0.66177605499303693</c:v>
                </c:pt>
                <c:pt idx="139">
                  <c:v>-0.63126663787232085</c:v>
                </c:pt>
                <c:pt idx="140">
                  <c:v>-0.5997473287940438</c:v>
                </c:pt>
                <c:pt idx="141">
                  <c:v>-0.56726855192896863</c:v>
                </c:pt>
                <c:pt idx="142">
                  <c:v>-0.53388226639164427</c:v>
                </c:pt>
                <c:pt idx="143">
                  <c:v>-0.49964188311690244</c:v>
                </c:pt>
                <c:pt idx="144">
                  <c:v>-0.46460217941375737</c:v>
                </c:pt>
                <c:pt idx="145">
                  <c:v>-0.4288192113333959</c:v>
                </c:pt>
                <c:pt idx="146">
                  <c:v>-0.39235022399145386</c:v>
                </c:pt>
                <c:pt idx="147">
                  <c:v>-0.35525355998804264</c:v>
                </c:pt>
                <c:pt idx="148">
                  <c:v>-0.31758856607203484</c:v>
                </c:pt>
                <c:pt idx="149">
                  <c:v>-0.27941549819892586</c:v>
                </c:pt>
                <c:pt idx="150">
                  <c:v>-0.24079542513415919</c:v>
                </c:pt>
                <c:pt idx="151">
                  <c:v>-0.20179013075612889</c:v>
                </c:pt>
                <c:pt idx="152">
                  <c:v>-0.16246201521515419</c:v>
                </c:pt>
                <c:pt idx="153">
                  <c:v>-0.12287399510655005</c:v>
                </c:pt>
                <c:pt idx="154">
                  <c:v>-8.3089402817496397E-2</c:v>
                </c:pt>
                <c:pt idx="155">
                  <c:v>-4.317188520872868E-2</c:v>
                </c:pt>
                <c:pt idx="156">
                  <c:v>-3.1853017931379904E-3</c:v>
                </c:pt>
                <c:pt idx="157">
                  <c:v>3.6806377425826917E-2</c:v>
                </c:pt>
                <c:pt idx="158">
                  <c:v>7.6739174292518919E-2</c:v>
                </c:pt>
                <c:pt idx="159">
                  <c:v>0.11654920485049364</c:v>
                </c:pt>
                <c:pt idx="160">
                  <c:v>0.1561727815432119</c:v>
                </c:pt>
                <c:pt idx="161">
                  <c:v>0.19554651510054424</c:v>
                </c:pt>
                <c:pt idx="162">
                  <c:v>0.23460741594808079</c:v>
                </c:pt>
                <c:pt idx="163">
                  <c:v>0.27329299497701326</c:v>
                </c:pt>
                <c:pt idx="164">
                  <c:v>0.31154136351337869</c:v>
                </c:pt>
                <c:pt idx="165">
                  <c:v>0.3492913323267357</c:v>
                </c:pt>
                <c:pt idx="166">
                  <c:v>0.38648250951987934</c:v>
                </c:pt>
                <c:pt idx="167">
                  <c:v>0.42305539714299684</c:v>
                </c:pt>
                <c:pt idx="168">
                  <c:v>0.45895148637769029</c:v>
                </c:pt>
                <c:pt idx="169">
                  <c:v>0.49411335113860816</c:v>
                </c:pt>
                <c:pt idx="170">
                  <c:v>0.52848473994293077</c:v>
                </c:pt>
                <c:pt idx="171">
                  <c:v>0.562010665900743</c:v>
                </c:pt>
                <c:pt idx="172">
                  <c:v>0.59463749468232863</c:v>
                </c:pt>
                <c:pt idx="173">
                  <c:v>0.62631303032165586</c:v>
                </c:pt>
                <c:pt idx="174">
                  <c:v>0.65698659871878906</c:v>
                </c:pt>
                <c:pt idx="175">
                  <c:v>0.68660912870763846</c:v>
                </c:pt>
                <c:pt idx="176">
                  <c:v>0.71513323055935785</c:v>
                </c:pt>
                <c:pt idx="177">
                  <c:v>0.74251327179580184</c:v>
                </c:pt>
                <c:pt idx="178">
                  <c:v>0.76870545019175585</c:v>
                </c:pt>
                <c:pt idx="179">
                  <c:v>0.79366786384915311</c:v>
                </c:pt>
                <c:pt idx="180">
                  <c:v>0.81736057823117292</c:v>
                </c:pt>
                <c:pt idx="181">
                  <c:v>0.83974569004897992</c:v>
                </c:pt>
                <c:pt idx="182">
                  <c:v>0.86078738789890163</c:v>
                </c:pt>
                <c:pt idx="183">
                  <c:v>0.88045200955303438</c:v>
                </c:pt>
                <c:pt idx="184">
                  <c:v>0.89870809581162692</c:v>
                </c:pt>
                <c:pt idx="185">
                  <c:v>0.91552644083108958</c:v>
                </c:pt>
                <c:pt idx="186">
                  <c:v>0.93088013884711363</c:v>
                </c:pt>
                <c:pt idx="187">
                  <c:v>0.94474462721815411</c:v>
                </c:pt>
                <c:pt idx="188">
                  <c:v>0.95709772572041729</c:v>
                </c:pt>
                <c:pt idx="189">
                  <c:v>0.96791967203148654</c:v>
                </c:pt>
                <c:pt idx="190">
                  <c:v>0.97719315334582302</c:v>
                </c:pt>
                <c:pt idx="191">
                  <c:v>0.98490333407156083</c:v>
                </c:pt>
                <c:pt idx="192">
                  <c:v>0.99103787956428979</c:v>
                </c:pt>
                <c:pt idx="193">
                  <c:v>0.99558697585985478</c:v>
                </c:pt>
                <c:pt idx="194">
                  <c:v>0.99854334537460498</c:v>
                </c:pt>
                <c:pt idx="195">
                  <c:v>0.99990225854797521</c:v>
                </c:pt>
                <c:pt idx="196">
                  <c:v>0.99966154140877417</c:v>
                </c:pt>
                <c:pt idx="197">
                  <c:v>0.99782157905307434</c:v>
                </c:pt>
                <c:pt idx="198">
                  <c:v>0.99438531502814043</c:v>
                </c:pt>
                <c:pt idx="199">
                  <c:v>0.98935824662338179</c:v>
                </c:pt>
                <c:pt idx="200">
                  <c:v>0.98274841607586183</c:v>
                </c:pt>
                <c:pt idx="201">
                  <c:v>0.97456639770443498</c:v>
                </c:pt>
                <c:pt idx="202">
                  <c:v>0.96482528099309084</c:v>
                </c:pt>
                <c:pt idx="203">
                  <c:v>0.95354064965057428</c:v>
                </c:pt>
                <c:pt idx="204">
                  <c:v>0.94073055667977312</c:v>
                </c:pt>
                <c:pt idx="205">
                  <c:v>0.92641549549676616</c:v>
                </c:pt>
                <c:pt idx="206">
                  <c:v>0.91061836714573041</c:v>
                </c:pt>
                <c:pt idx="207">
                  <c:v>0.89336444366215195</c:v>
                </c:pt>
                <c:pt idx="208">
                  <c:v>0.87468132764296525</c:v>
                </c:pt>
                <c:pt idx="209">
                  <c:v>0.85459890808828043</c:v>
                </c:pt>
                <c:pt idx="210">
                  <c:v>0.83314931258536595</c:v>
                </c:pt>
                <c:pt idx="211">
                  <c:v>0.81036685591135482</c:v>
                </c:pt>
                <c:pt idx="212">
                  <c:v>0.78628798513692921</c:v>
                </c:pt>
                <c:pt idx="213">
                  <c:v>0.76095122131877435</c:v>
                </c:pt>
                <c:pt idx="214">
                  <c:v>0.73439709787411334</c:v>
                </c:pt>
                <c:pt idx="215">
                  <c:v>0.70666809573587797</c:v>
                </c:pt>
                <c:pt idx="216">
                  <c:v>0.67780857539228678</c:v>
                </c:pt>
                <c:pt idx="217">
                  <c:v>0.64786470591951761</c:v>
                </c:pt>
                <c:pt idx="218">
                  <c:v>0.61688439112104476</c:v>
                </c:pt>
                <c:pt idx="219">
                  <c:v>0.58491719289176169</c:v>
                </c:pt>
                <c:pt idx="220">
                  <c:v>0.55201425192953291</c:v>
                </c:pt>
                <c:pt idx="221">
                  <c:v>0.51822820592097518</c:v>
                </c:pt>
                <c:pt idx="222">
                  <c:v>0.48361310533239998</c:v>
                </c:pt>
                <c:pt idx="223">
                  <c:v>0.44822432694058489</c:v>
                </c:pt>
                <c:pt idx="224">
                  <c:v>0.41211848524175659</c:v>
                </c:pt>
                <c:pt idx="225">
                  <c:v>0.3753533418804611</c:v>
                </c:pt>
                <c:pt idx="226">
                  <c:v>0.3379877132432676</c:v>
                </c:pt>
                <c:pt idx="227">
                  <c:v>0.30008137636508325</c:v>
                </c:pt>
                <c:pt idx="228">
                  <c:v>0.26169497329866259</c:v>
                </c:pt>
                <c:pt idx="229">
                  <c:v>0.22288991410024592</c:v>
                </c:pt>
                <c:pt idx="230">
                  <c:v>0.183728278586583</c:v>
                </c:pt>
                <c:pt idx="231">
                  <c:v>0.14427271702045727</c:v>
                </c:pt>
                <c:pt idx="232">
                  <c:v>0.10458634988363526</c:v>
                </c:pt>
                <c:pt idx="233">
                  <c:v>6.4732666897565891E-2</c:v>
                </c:pt>
                <c:pt idx="234">
                  <c:v>2.4775425453357765E-2</c:v>
                </c:pt>
                <c:pt idx="235">
                  <c:v>-1.5221451386431743E-2</c:v>
                </c:pt>
                <c:pt idx="236">
                  <c:v>-5.5193977151074512E-2</c:v>
                </c:pt>
                <c:pt idx="237">
                  <c:v>-9.5078204326360952E-2</c:v>
                </c:pt>
                <c:pt idx="238">
                  <c:v>-0.13481032665699549</c:v>
                </c:pt>
                <c:pt idx="239">
                  <c:v>-0.17432678122297965</c:v>
                </c:pt>
                <c:pt idx="240">
                  <c:v>-0.21356435012673869</c:v>
                </c:pt>
                <c:pt idx="241">
                  <c:v>-0.25246026162825808</c:v>
                </c:pt>
                <c:pt idx="242">
                  <c:v>-0.2909522905664908</c:v>
                </c:pt>
                <c:pt idx="243">
                  <c:v>-0.32897885790632714</c:v>
                </c:pt>
                <c:pt idx="244">
                  <c:v>-0.36647912925192838</c:v>
                </c:pt>
                <c:pt idx="245">
                  <c:v>-0.40339311216876961</c:v>
                </c:pt>
                <c:pt idx="246">
                  <c:v>-0.43966175215875003</c:v>
                </c:pt>
                <c:pt idx="247">
                  <c:v>-0.47522702713477982</c:v>
                </c:pt>
                <c:pt idx="248">
                  <c:v>-0.51003204024375437</c:v>
                </c:pt>
                <c:pt idx="249">
                  <c:v>-0.54402111088936977</c:v>
                </c:pt>
                <c:pt idx="250">
                  <c:v>-0.57713986380921112</c:v>
                </c:pt>
                <c:pt idx="251">
                  <c:v>-0.60933531606356084</c:v>
                </c:pt>
                <c:pt idx="252">
                  <c:v>-0.64055596179681173</c:v>
                </c:pt>
                <c:pt idx="253">
                  <c:v>-0.67075185463583686</c:v>
                </c:pt>
                <c:pt idx="254">
                  <c:v>-0.69987468759354365</c:v>
                </c:pt>
                <c:pt idx="255">
                  <c:v>-0.72787787034973661</c:v>
                </c:pt>
                <c:pt idx="256">
                  <c:v>-0.75471660378570105</c:v>
                </c:pt>
                <c:pt idx="257">
                  <c:v>-0.78034795165323156</c:v>
                </c:pt>
                <c:pt idx="258">
                  <c:v>-0.80473090926346713</c:v>
                </c:pt>
                <c:pt idx="259">
                  <c:v>-0.82782646908565372</c:v>
                </c:pt>
                <c:pt idx="260">
                  <c:v>-0.8495976831508637</c:v>
                </c:pt>
                <c:pt idx="261">
                  <c:v>-0.8700097221608728</c:v>
                </c:pt>
                <c:pt idx="262">
                  <c:v>-0.88902993120759921</c:v>
                </c:pt>
                <c:pt idx="263">
                  <c:v>-0.90662788201399791</c:v>
                </c:pt>
                <c:pt idx="264">
                  <c:v>-0.92277542161280657</c:v>
                </c:pt>
                <c:pt idx="265">
                  <c:v>-0.93744671738529328</c:v>
                </c:pt>
                <c:pt idx="266">
                  <c:v>-0.95061829838793011</c:v>
                </c:pt>
                <c:pt idx="267">
                  <c:v>-0.96226909290090157</c:v>
                </c:pt>
                <c:pt idx="268">
                  <c:v>-0.97238046213835594</c:v>
                </c:pt>
                <c:pt idx="269">
                  <c:v>-0.98093623006649155</c:v>
                </c:pt>
                <c:pt idx="270">
                  <c:v>-0.98792270928175552</c:v>
                </c:pt>
                <c:pt idx="271">
                  <c:v>-0.99332872290777363</c:v>
                </c:pt>
                <c:pt idx="272">
                  <c:v>-0.99714562247596505</c:v>
                </c:pt>
                <c:pt idx="273">
                  <c:v>-0.99936730176124955</c:v>
                </c:pt>
                <c:pt idx="274">
                  <c:v>-0.99999020655070348</c:v>
                </c:pt>
                <c:pt idx="275">
                  <c:v>-0.99901334032954292</c:v>
                </c:pt>
                <c:pt idx="276">
                  <c:v>-0.99643826587533491</c:v>
                </c:pt>
                <c:pt idx="277">
                  <c:v>-0.99226910275788605</c:v>
                </c:pt>
                <c:pt idx="278">
                  <c:v>-0.98651252074881046</c:v>
                </c:pt>
                <c:pt idx="279">
                  <c:v>-0.97917772915131696</c:v>
                </c:pt>
                <c:pt idx="280">
                  <c:v>-0.97027646206729012</c:v>
                </c:pt>
                <c:pt idx="281">
                  <c:v>-0.95982295962522823</c:v>
                </c:pt>
                <c:pt idx="282">
                  <c:v>-0.94783394519907649</c:v>
                </c:pt>
                <c:pt idx="283">
                  <c:v>-0.93432859865439788</c:v>
                </c:pt>
                <c:pt idx="284">
                  <c:v>-0.91932852566467571</c:v>
                </c:pt>
                <c:pt idx="285">
                  <c:v>-0.90285772314684987</c:v>
                </c:pt>
                <c:pt idx="286">
                  <c:v>-0.88494254087136381</c:v>
                </c:pt>
                <c:pt idx="287">
                  <c:v>-0.86561163930815799</c:v>
                </c:pt>
                <c:pt idx="288">
                  <c:v>-0.84489594377602606</c:v>
                </c:pt>
                <c:pt idx="289">
                  <c:v>-0.82282859496870886</c:v>
                </c:pt>
                <c:pt idx="290">
                  <c:v>-0.79944489593684587</c:v>
                </c:pt>
                <c:pt idx="291">
                  <c:v>-0.77478225561063374</c:v>
                </c:pt>
                <c:pt idx="292">
                  <c:v>-0.74888012895350964</c:v>
                </c:pt>
                <c:pt idx="293">
                  <c:v>-0.72177995384263505</c:v>
                </c:pt>
                <c:pt idx="294">
                  <c:v>-0.69352508477712238</c:v>
                </c:pt>
                <c:pt idx="295">
                  <c:v>-0.66416072352009514</c:v>
                </c:pt>
                <c:pt idx="296">
                  <c:v>-0.63373384678549893</c:v>
                </c:pt>
                <c:pt idx="297">
                  <c:v>-0.60229313108539106</c:v>
                </c:pt>
                <c:pt idx="298">
                  <c:v>-0.56988887485789386</c:v>
                </c:pt>
                <c:pt idx="299">
                  <c:v>-0.53657291800043494</c:v>
                </c:pt>
                <c:pt idx="300">
                  <c:v>-0.50239855893695817</c:v>
                </c:pt>
                <c:pt idx="301">
                  <c:v>-0.46742046935182702</c:v>
                </c:pt>
                <c:pt idx="302">
                  <c:v>-0.43169460672678006</c:v>
                </c:pt>
                <c:pt idx="303">
                  <c:v>-0.39527812482090974</c:v>
                </c:pt>
                <c:pt idx="304">
                  <c:v>-0.35822928223682704</c:v>
                </c:pt>
                <c:pt idx="305">
                  <c:v>-0.32060734921933826</c:v>
                </c:pt>
                <c:pt idx="306">
                  <c:v>-0.28247251283568359</c:v>
                </c:pt>
                <c:pt idx="307">
                  <c:v>-0.24388578068908245</c:v>
                </c:pt>
                <c:pt idx="308">
                  <c:v>-0.20490888331957058</c:v>
                </c:pt>
                <c:pt idx="309">
                  <c:v>-0.16560417544830941</c:v>
                </c:pt>
                <c:pt idx="310">
                  <c:v>-0.12603453622333929</c:v>
                </c:pt>
                <c:pt idx="311">
                  <c:v>-8.6263268626343856E-2</c:v>
                </c:pt>
                <c:pt idx="312">
                  <c:v>-4.6353998201397219E-2</c:v>
                </c:pt>
                <c:pt idx="313">
                  <c:v>-6.3705712676521351E-3</c:v>
                </c:pt>
                <c:pt idx="314">
                  <c:v>3.3623047221136695E-2</c:v>
                </c:pt>
                <c:pt idx="315">
                  <c:v>7.3562876006907668E-2</c:v>
                </c:pt>
                <c:pt idx="316">
                  <c:v>0.11338501988364243</c:v>
                </c:pt>
                <c:pt idx="317">
                  <c:v>0.15302577191607933</c:v>
                </c:pt>
                <c:pt idx="318">
                  <c:v>0.1924217153572057</c:v>
                </c:pt>
                <c:pt idx="319">
                  <c:v>0.23150982510153895</c:v>
                </c:pt>
                <c:pt idx="320">
                  <c:v>0.27022756851183671</c:v>
                </c:pt>
                <c:pt idx="321">
                  <c:v>0.30851300545799071</c:v>
                </c:pt>
                <c:pt idx="322">
                  <c:v>0.34630488740800797</c:v>
                </c:pt>
                <c:pt idx="323">
                  <c:v>0.38354275541260996</c:v>
                </c:pt>
                <c:pt idx="324">
                  <c:v>0.42016703682664092</c:v>
                </c:pt>
                <c:pt idx="325">
                  <c:v>0.45611914061260495</c:v>
                </c:pt>
                <c:pt idx="326">
                  <c:v>0.49134155107381439</c:v>
                </c:pt>
                <c:pt idx="327">
                  <c:v>0.52577791986724798</c:v>
                </c:pt>
                <c:pt idx="328">
                  <c:v>0.55937315614886673</c:v>
                </c:pt>
                <c:pt idx="329">
                  <c:v>0.59207351470722447</c:v>
                </c:pt>
                <c:pt idx="330">
                  <c:v>0.62382668194432933</c:v>
                </c:pt>
                <c:pt idx="331">
                  <c:v>0.65458185956625259</c:v>
                </c:pt>
                <c:pt idx="332">
                  <c:v>0.6842898458495511</c:v>
                </c:pt>
                <c:pt idx="333">
                  <c:v>0.7129031143535387</c:v>
                </c:pt>
                <c:pt idx="334">
                  <c:v>0.74037588995244863</c:v>
                </c:pt>
                <c:pt idx="335">
                  <c:v>0.76666422206586626</c:v>
                </c:pt>
                <c:pt idx="336">
                  <c:v>0.79172605497029114</c:v>
                </c:pt>
                <c:pt idx="337">
                  <c:v>0.81552129507931292</c:v>
                </c:pt>
                <c:pt idx="338">
                  <c:v>0.83801187508480657</c:v>
                </c:pt>
                <c:pt idx="339">
                  <c:v>0.85916181485649579</c:v>
                </c:pt>
                <c:pt idx="340">
                  <c:v>0.87893727900249441</c:v>
                </c:pt>
                <c:pt idx="341">
                  <c:v>0.89730663099870744</c:v>
                </c:pt>
                <c:pt idx="342">
                  <c:v>0.91424048380052902</c:v>
                </c:pt>
                <c:pt idx="343">
                  <c:v>0.92971174685583713</c:v>
                </c:pt>
                <c:pt idx="344">
                  <c:v>0.94369566944410477</c:v>
                </c:pt>
                <c:pt idx="345">
                  <c:v>0.95616988027226735</c:v>
                </c:pt>
                <c:pt idx="346">
                  <c:v>0.96711442326402364</c:v>
                </c:pt>
                <c:pt idx="347">
                  <c:v>0.97651178948529749</c:v>
                </c:pt>
                <c:pt idx="348">
                  <c:v>0.98434694515480015</c:v>
                </c:pt>
                <c:pt idx="349">
                  <c:v>0.99060735569487035</c:v>
                </c:pt>
                <c:pt idx="350">
                  <c:v>0.99528300578412754</c:v>
                </c:pt>
                <c:pt idx="351">
                  <c:v>0.99836641537984749</c:v>
                </c:pt>
                <c:pt idx="352">
                  <c:v>0.99985265168443627</c:v>
                </c:pt>
                <c:pt idx="353">
                  <c:v>0.99973933703685303</c:v>
                </c:pt>
                <c:pt idx="354">
                  <c:v>0.9980266527163616</c:v>
                </c:pt>
                <c:pt idx="355">
                  <c:v>0.99471733865252177</c:v>
                </c:pt>
                <c:pt idx="356">
                  <c:v>0.9898166890418858</c:v>
                </c:pt>
                <c:pt idx="357">
                  <c:v>0.98333254387841518</c:v>
                </c:pt>
                <c:pt idx="358">
                  <c:v>0.97527527641116074</c:v>
                </c:pt>
                <c:pt idx="359">
                  <c:v>0.96565777654927742</c:v>
                </c:pt>
                <c:pt idx="360">
                  <c:v>0.95449543024092143</c:v>
                </c:pt>
                <c:pt idx="361">
                  <c:v>0.94180609485901146</c:v>
                </c:pt>
                <c:pt idx="362">
                  <c:v>0.92761007063324596</c:v>
                </c:pt>
                <c:pt idx="363">
                  <c:v>0.91193006817406108</c:v>
                </c:pt>
                <c:pt idx="364">
                  <c:v>0.89479117214050419</c:v>
                </c:pt>
                <c:pt idx="365">
                  <c:v>0.87622080111012468</c:v>
                </c:pt>
                <c:pt idx="366">
                  <c:v>0.85624866371510489</c:v>
                </c:pt>
                <c:pt idx="367">
                  <c:v>0.83490671111477965</c:v>
                </c:pt>
                <c:pt idx="368">
                  <c:v>0.81222908588060427</c:v>
                </c:pt>
                <c:pt idx="369">
                  <c:v>0.78825206737531628</c:v>
                </c:pt>
                <c:pt idx="370">
                  <c:v>0.76301401371370148</c:v>
                </c:pt>
                <c:pt idx="371">
                  <c:v>0.73655530039778538</c:v>
                </c:pt>
                <c:pt idx="372">
                  <c:v>0.70891825572465139</c:v>
                </c:pt>
                <c:pt idx="373">
                  <c:v>0.6801470930701855</c:v>
                </c:pt>
                <c:pt idx="374">
                  <c:v>0.65028784015711683</c:v>
                </c:pt>
                <c:pt idx="375">
                  <c:v>0.61938826542046943</c:v>
                </c:pt>
                <c:pt idx="376">
                  <c:v>0.58749780158826681</c:v>
                </c:pt>
                <c:pt idx="377">
                  <c:v>0.55466746659970168</c:v>
                </c:pt>
                <c:pt idx="378">
                  <c:v>0.52094978198732733</c:v>
                </c:pt>
                <c:pt idx="379">
                  <c:v>0.48639868885379811</c:v>
                </c:pt>
                <c:pt idx="380">
                  <c:v>0.45106946157762406</c:v>
                </c:pt>
                <c:pt idx="381">
                  <c:v>0.41501861938594398</c:v>
                </c:pt>
                <c:pt idx="382">
                  <c:v>0.37830383593583167</c:v>
                </c:pt>
                <c:pt idx="383">
                  <c:v>0.34098384704873619</c:v>
                </c:pt>
                <c:pt idx="384">
                  <c:v>0.30311835674570226</c:v>
                </c:pt>
                <c:pt idx="385">
                  <c:v>0.26476794173367763</c:v>
                </c:pt>
                <c:pt idx="386">
                  <c:v>0.22599395449569257</c:v>
                </c:pt>
                <c:pt idx="387">
                  <c:v>0.18685842513998854</c:v>
                </c:pt>
                <c:pt idx="388">
                  <c:v>0.14742396216506351</c:v>
                </c:pt>
                <c:pt idx="389">
                  <c:v>0.10775365229944406</c:v>
                </c:pt>
                <c:pt idx="390">
                  <c:v>6.7910959576363616E-2</c:v>
                </c:pt>
                <c:pt idx="391">
                  <c:v>2.7959623804861479E-2</c:v>
                </c:pt>
                <c:pt idx="392">
                  <c:v>-1.2036441400328574E-2</c:v>
                </c:pt>
                <c:pt idx="393">
                  <c:v>-5.2013250866913552E-2</c:v>
                </c:pt>
                <c:pt idx="394">
                  <c:v>-9.1906850227681636E-2</c:v>
                </c:pt>
                <c:pt idx="395">
                  <c:v>-0.13165341823383273</c:v>
                </c:pt>
                <c:pt idx="396">
                  <c:v>-0.17118936885537611</c:v>
                </c:pt>
                <c:pt idx="397">
                  <c:v>-0.21045145300520013</c:v>
                </c:pt>
                <c:pt idx="398">
                  <c:v>-0.24937685972413315</c:v>
                </c:pt>
                <c:pt idx="399">
                  <c:v>-0.2879033166650653</c:v>
                </c:pt>
                <c:pt idx="400">
                  <c:v>-0.32596918971543198</c:v>
                </c:pt>
                <c:pt idx="401">
                  <c:v>-0.36351358159864239</c:v>
                </c:pt>
                <c:pt idx="402">
                  <c:v>-0.40047642929671989</c:v>
                </c:pt>
                <c:pt idx="403">
                  <c:v>-0.43679860013833782</c:v>
                </c:pt>
                <c:pt idx="404">
                  <c:v>-0.47242198639846616</c:v>
                </c:pt>
                <c:pt idx="405">
                  <c:v>-0.50728959825834219</c:v>
                </c:pt>
                <c:pt idx="406">
                  <c:v>-0.54134565497701104</c:v>
                </c:pt>
                <c:pt idx="407">
                  <c:v>-0.57453567412863071</c:v>
                </c:pt>
                <c:pt idx="408">
                  <c:v>-0.60680655876271827</c:v>
                </c:pt>
                <c:pt idx="409">
                  <c:v>-0.63810668234794743</c:v>
                </c:pt>
                <c:pt idx="410">
                  <c:v>-0.66838597136358824</c:v>
                </c:pt>
                <c:pt idx="411">
                  <c:v>-0.69759598540644718</c:v>
                </c:pt>
                <c:pt idx="412">
                  <c:v>-0.72568999468519602</c:v>
                </c:pt>
                <c:pt idx="413">
                  <c:v>-0.75262305477805747</c:v>
                </c:pt>
                <c:pt idx="414">
                  <c:v>-0.77835207853429844</c:v>
                </c:pt>
                <c:pt idx="415">
                  <c:v>-0.80283590500447011</c:v>
                </c:pt>
                <c:pt idx="416">
                  <c:v>-0.82603536528916011</c:v>
                </c:pt>
                <c:pt idx="417">
                  <c:v>-0.84791334520086725</c:v>
                </c:pt>
                <c:pt idx="418">
                  <c:v>-0.86843484463878806</c:v>
                </c:pt>
                <c:pt idx="419">
                  <c:v>-0.88756703358150457</c:v>
                </c:pt>
                <c:pt idx="420">
                  <c:v>-0.9052793046080263</c:v>
                </c:pt>
                <c:pt idx="421">
                  <c:v>-0.92154332186312715</c:v>
                </c:pt>
                <c:pt idx="422">
                  <c:v>-0.9363330663886722</c:v>
                </c:pt>
                <c:pt idx="423">
                  <c:v>-0.9496248777483951</c:v>
                </c:pt>
                <c:pt idx="424">
                  <c:v>-0.96139749187955681</c:v>
                </c:pt>
                <c:pt idx="425">
                  <c:v>-0.97163207511090477</c:v>
                </c:pt>
                <c:pt idx="426">
                  <c:v>-0.98031225429253066</c:v>
                </c:pt>
                <c:pt idx="427">
                  <c:v>-0.98742414298941528</c:v>
                </c:pt>
                <c:pt idx="428">
                  <c:v>-0.99295636369676621</c:v>
                </c:pt>
                <c:pt idx="429">
                  <c:v>-0.99690006604159609</c:v>
                </c:pt>
                <c:pt idx="430">
                  <c:v>-0.99924894094143146</c:v>
                </c:pt>
                <c:pt idx="431">
                  <c:v>-0.99999923069749896</c:v>
                </c:pt>
                <c:pt idx="432">
                  <c:v>-0.99914973500624216</c:v>
                </c:pt>
                <c:pt idx="433">
                  <c:v>-0.99670181287955117</c:v>
                </c:pt>
                <c:pt idx="434">
                  <c:v>-0.99265938047063274</c:v>
                </c:pt>
                <c:pt idx="435">
                  <c:v>-0.98702890480900218</c:v>
                </c:pt>
                <c:pt idx="436">
                  <c:v>-0.97981939345461377</c:v>
                </c:pt>
                <c:pt idx="437">
                  <c:v>-0.9710423800876874</c:v>
                </c:pt>
                <c:pt idx="438">
                  <c:v>-0.96071190605728063</c:v>
                </c:pt>
                <c:pt idx="439">
                  <c:v>-0.94884449791812397</c:v>
                </c:pt>
                <c:pt idx="440">
                  <c:v>-0.9354591409916635</c:v>
                </c:pt>
                <c:pt idx="441">
                  <c:v>-0.92057724899359006</c:v>
                </c:pt>
                <c:pt idx="442">
                  <c:v>-0.90422262977646617</c:v>
                </c:pt>
                <c:pt idx="443">
                  <c:v>-0.88642144724223837</c:v>
                </c:pt>
                <c:pt idx="444">
                  <c:v>-0.86720217948558131</c:v>
                </c:pt>
                <c:pt idx="445">
                  <c:v>-0.84659557323501256</c:v>
                </c:pt>
                <c:pt idx="446">
                  <c:v>-0.82463459466469136</c:v>
                </c:pt>
                <c:pt idx="447">
                  <c:v>-0.80135437665556919</c:v>
                </c:pt>
                <c:pt idx="448">
                  <c:v>-0.77679216259028316</c:v>
                </c:pt>
                <c:pt idx="449">
                  <c:v>-0.75098724677167605</c:v>
                </c:pt>
                <c:pt idx="450">
                  <c:v>-0.72398091156030275</c:v>
                </c:pt>
                <c:pt idx="451">
                  <c:v>-0.69581636133145452</c:v>
                </c:pt>
                <c:pt idx="452">
                  <c:v>-0.6665386533573856</c:v>
                </c:pt>
                <c:pt idx="453">
                  <c:v>-0.63619462572527408</c:v>
                </c:pt>
                <c:pt idx="454">
                  <c:v>-0.60483282240628411</c:v>
                </c:pt>
                <c:pt idx="455">
                  <c:v>-0.57250341559556184</c:v>
                </c:pt>
                <c:pt idx="456">
                  <c:v>-0.5392581254474379</c:v>
                </c:pt>
                <c:pt idx="457">
                  <c:v>-0.50515013733419611</c:v>
                </c:pt>
                <c:pt idx="458">
                  <c:v>-0.47023401676083498</c:v>
                </c:pt>
                <c:pt idx="459">
                  <c:v>-0.43456562207189353</c:v>
                </c:pt>
                <c:pt idx="460">
                  <c:v>-0.39820201509002867</c:v>
                </c:pt>
                <c:pt idx="461">
                  <c:v>-0.36120136982925244</c:v>
                </c:pt>
                <c:pt idx="462">
                  <c:v>-0.3236228794289322</c:v>
                </c:pt>
                <c:pt idx="463">
                  <c:v>-0.2855266614573912</c:v>
                </c:pt>
                <c:pt idx="464">
                  <c:v>-0.24697366173662089</c:v>
                </c:pt>
                <c:pt idx="465">
                  <c:v>-0.20802555684197996</c:v>
                </c:pt>
                <c:pt idx="466">
                  <c:v>-0.16874465543281056</c:v>
                </c:pt>
                <c:pt idx="467">
                  <c:v>-0.12919379857188859</c:v>
                </c:pt>
                <c:pt idx="468">
                  <c:v>-8.943625919312187E-2</c:v>
                </c:pt>
                <c:pt idx="469">
                  <c:v>-4.9535640878367419E-2</c:v>
                </c:pt>
                <c:pt idx="470">
                  <c:v>-9.5557761052473874E-3</c:v>
                </c:pt>
                <c:pt idx="471">
                  <c:v>3.0439375871184188E-2</c:v>
                </c:pt>
                <c:pt idx="472">
                  <c:v>7.0385831339612612E-2</c:v>
                </c:pt>
                <c:pt idx="473">
                  <c:v>0.11021968449273732</c:v>
                </c:pt>
                <c:pt idx="474">
                  <c:v>0.14987720966295234</c:v>
                </c:pt>
                <c:pt idx="475">
                  <c:v>0.18929496326980613</c:v>
                </c:pt>
                <c:pt idx="476">
                  <c:v>0.22840988531620351</c:v>
                </c:pt>
                <c:pt idx="477">
                  <c:v>0.26715940027093499</c:v>
                </c:pt>
                <c:pt idx="478">
                  <c:v>0.30548151717619876</c:v>
                </c:pt>
                <c:pt idx="479">
                  <c:v>0.34331492881989539</c:v>
                </c:pt>
                <c:pt idx="480">
                  <c:v>0.38059910981409556</c:v>
                </c:pt>
                <c:pt idx="481">
                  <c:v>0.41727441342273641</c:v>
                </c:pt>
                <c:pt idx="482">
                  <c:v>0.45328216698369495</c:v>
                </c:pt>
                <c:pt idx="483">
                  <c:v>0.48856476577251795</c:v>
                </c:pt>
                <c:pt idx="484">
                  <c:v>0.52306576515769942</c:v>
                </c:pt>
                <c:pt idx="485">
                  <c:v>0.55672997090003762</c:v>
                </c:pt>
                <c:pt idx="486">
                  <c:v>0.58950352745166212</c:v>
                </c:pt>
                <c:pt idx="487">
                  <c:v>0.62133400411340944</c:v>
                </c:pt>
                <c:pt idx="488">
                  <c:v>0.65217047891276025</c:v>
                </c:pt>
                <c:pt idx="489">
                  <c:v>0.6819636200681356</c:v>
                </c:pt>
                <c:pt idx="490">
                  <c:v>0.71066576490921241</c:v>
                </c:pt>
                <c:pt idx="491">
                  <c:v>0.73823099612704557</c:v>
                </c:pt>
                <c:pt idx="492">
                  <c:v>0.76461521523195541</c:v>
                </c:pt>
                <c:pt idx="493">
                  <c:v>0.78977621310170965</c:v>
                </c:pt>
                <c:pt idx="494">
                  <c:v>0.81367373750710537</c:v>
                </c:pt>
                <c:pt idx="495">
                  <c:v>0.83626955750696286</c:v>
                </c:pt>
                <c:pt idx="496">
                  <c:v>0.85752752460946702</c:v>
                </c:pt>
                <c:pt idx="497">
                  <c:v>0.87741363060204647</c:v>
                </c:pt>
                <c:pt idx="498">
                  <c:v>0.8958960619572528</c:v>
                </c:pt>
                <c:pt idx="499">
                  <c:v>0.91294525072762767</c:v>
                </c:pt>
                <c:pt idx="500">
                  <c:v>0.9285339218481049</c:v>
                </c:pt>
                <c:pt idx="501">
                  <c:v>0.94263713677029881</c:v>
                </c:pt>
                <c:pt idx="502">
                  <c:v>0.9552323333588566</c:v>
                </c:pt>
                <c:pt idx="503">
                  <c:v>0.96629936198607003</c:v>
                </c:pt>
                <c:pt idx="504">
                  <c:v>0.97582051776697554</c:v>
                </c:pt>
                <c:pt idx="505">
                  <c:v>0.98378056888339616</c:v>
                </c:pt>
                <c:pt idx="506">
                  <c:v>0.99016678095159771</c:v>
                </c:pt>
                <c:pt idx="507">
                  <c:v>0.99496893739459114</c:v>
                </c:pt>
                <c:pt idx="508">
                  <c:v>0.9981793557864731</c:v>
                </c:pt>
                <c:pt idx="509">
                  <c:v>0.99979290014266931</c:v>
                </c:pt>
                <c:pt idx="510">
                  <c:v>0.99980698913641397</c:v>
                </c:pt>
                <c:pt idx="511">
                  <c:v>0.99822160022832296</c:v>
                </c:pt>
                <c:pt idx="512">
                  <c:v>0.99503926970245082</c:v>
                </c:pt>
                <c:pt idx="513">
                  <c:v>0.99026508860877793</c:v>
                </c:pt>
                <c:pt idx="514">
                  <c:v>0.98390669461861613</c:v>
                </c:pt>
                <c:pt idx="515">
                  <c:v>0.97597425980596553</c:v>
                </c:pt>
                <c:pt idx="516">
                  <c:v>0.96648047437436346</c:v>
                </c:pt>
                <c:pt idx="517">
                  <c:v>0.95544052635526755</c:v>
                </c:pt>
                <c:pt idx="518">
                  <c:v>0.94287207731044387</c:v>
                </c:pt>
                <c:pt idx="519">
                  <c:v>0.92879523407724041</c:v>
                </c:pt>
                <c:pt idx="520">
                  <c:v>0.91323251660192928</c:v>
                </c:pt>
                <c:pt idx="521">
                  <c:v>0.89620882191260176</c:v>
                </c:pt>
                <c:pt idx="522">
                  <c:v>0.87775138428923116</c:v>
                </c:pt>
                <c:pt idx="523">
                  <c:v>0.85788973169464156</c:v>
                </c:pt>
                <c:pt idx="524">
                  <c:v>0.83665563853605607</c:v>
                </c:pt>
                <c:pt idx="525">
                  <c:v>0.81408307483283016</c:v>
                </c:pt>
                <c:pt idx="526">
                  <c:v>0.79020815187166327</c:v>
                </c:pt>
                <c:pt idx="527">
                  <c:v>0.76506906443625244</c:v>
                </c:pt>
                <c:pt idx="528">
                  <c:v>0.73870602970377286</c:v>
                </c:pt>
                <c:pt idx="529">
                  <c:v>0.71116122290598238</c:v>
                </c:pt>
                <c:pt idx="530">
                  <c:v>0.68247870985784287</c:v>
                </c:pt>
                <c:pt idx="531">
                  <c:v>0.65270437646162649</c:v>
                </c:pt>
                <c:pt idx="532">
                  <c:v>0.62188585529924578</c:v>
                </c:pt>
                <c:pt idx="533">
                  <c:v>0.59007244943029324</c:v>
                </c:pt>
                <c:pt idx="534">
                  <c:v>0.55731505351765842</c:v>
                </c:pt>
                <c:pt idx="535">
                  <c:v>0.52366607240693552</c:v>
                </c:pt>
                <c:pt idx="536">
                  <c:v>0.48917933728983237</c:v>
                </c:pt>
                <c:pt idx="537">
                  <c:v>0.4539100195857585</c:v>
                </c:pt>
                <c:pt idx="538">
                  <c:v>0.4179145426793206</c:v>
                </c:pt>
                <c:pt idx="539">
                  <c:v>0.38125049165494013</c:v>
                </c:pt>
                <c:pt idx="540">
                  <c:v>0.34397652117301564</c:v>
                </c:pt>
                <c:pt idx="541">
                  <c:v>0.30615226163495857</c:v>
                </c:pt>
                <c:pt idx="542">
                  <c:v>0.26783822378728489</c:v>
                </c:pt>
                <c:pt idx="543">
                  <c:v>0.22909570191732184</c:v>
                </c:pt>
                <c:pt idx="544">
                  <c:v>0.18998667579543774</c:v>
                </c:pt>
                <c:pt idx="545">
                  <c:v>0.15057371152061022</c:v>
                </c:pt>
                <c:pt idx="546">
                  <c:v>0.11091986142802837</c:v>
                </c:pt>
                <c:pt idx="547">
                  <c:v>7.108856321879993E-2</c:v>
                </c:pt>
                <c:pt idx="548">
                  <c:v>3.1143538473176299E-2</c:v>
                </c:pt>
                <c:pt idx="549">
                  <c:v>-8.8513092904038762E-3</c:v>
                </c:pt>
                <c:pt idx="550">
                  <c:v>-4.8831996847298012E-2</c:v>
                </c:pt>
                <c:pt idx="551">
                  <c:v>-8.8734563626177099E-2</c:v>
                </c:pt>
                <c:pt idx="552">
                  <c:v>-0.12849517403228142</c:v>
                </c:pt>
                <c:pt idx="553">
                  <c:v>-0.16805021957077595</c:v>
                </c:pt>
                <c:pt idx="554">
                  <c:v>-0.20733642060675878</c:v>
                </c:pt>
                <c:pt idx="555">
                  <c:v>-0.246290927599185</c:v>
                </c:pt>
                <c:pt idx="556">
                  <c:v>-0.28485142164671146</c:v>
                </c:pt>
                <c:pt idx="557">
                  <c:v>-0.32295621418466564</c:v>
                </c:pt>
                <c:pt idx="558">
                  <c:v>-0.36054434567357563</c:v>
                </c:pt>
                <c:pt idx="559">
                  <c:v>-0.39755568312143613</c:v>
                </c:pt>
                <c:pt idx="560">
                  <c:v>-0.43393101628365499</c:v>
                </c:pt>
                <c:pt idx="561">
                  <c:v>-0.46961215238683318</c:v>
                </c:pt>
                <c:pt idx="562">
                  <c:v>-0.50454200922477521</c:v>
                </c:pt>
                <c:pt idx="563">
                  <c:v>-0.53866470647784603</c:v>
                </c:pt>
                <c:pt idx="564">
                  <c:v>-0.57192565510956384</c:v>
                </c:pt>
                <c:pt idx="565">
                  <c:v>-0.6042716446974028</c:v>
                </c:pt>
                <c:pt idx="566">
                  <c:v>-0.63565092855813521</c:v>
                </c:pt>
                <c:pt idx="567">
                  <c:v>-0.66601330653147384</c:v>
                </c:pt>
                <c:pt idx="568">
                  <c:v>-0.69531020528962595</c:v>
                </c:pt>
                <c:pt idx="569">
                  <c:v>-0.72349475604424496</c:v>
                </c:pt>
                <c:pt idx="570">
                  <c:v>-0.75052186952650968</c:v>
                </c:pt>
                <c:pt idx="571">
                  <c:v>-0.77634830812032518</c:v>
                </c:pt>
                <c:pt idx="572">
                  <c:v>-0.80093275503328987</c:v>
                </c:pt>
                <c:pt idx="573">
                  <c:v>-0.82423588039474094</c:v>
                </c:pt>
                <c:pt idx="574">
                  <c:v>-0.84622040417517064</c:v>
                </c:pt>
                <c:pt idx="575">
                  <c:v>-0.86685115582631178</c:v>
                </c:pt>
                <c:pt idx="576">
                  <c:v>-0.88609513054651656</c:v>
                </c:pt>
                <c:pt idx="577">
                  <c:v>-0.90392154208139164</c:v>
                </c:pt>
                <c:pt idx="578">
                  <c:v>-0.92030187197524771</c:v>
                </c:pt>
                <c:pt idx="579">
                  <c:v>-0.93520991519453889</c:v>
                </c:pt>
                <c:pt idx="580">
                  <c:v>-0.9486218220503283</c:v>
                </c:pt>
                <c:pt idx="581">
                  <c:v>-0.96051613635269839</c:v>
                </c:pt>
                <c:pt idx="582">
                  <c:v>-0.97087382973608505</c:v>
                </c:pt>
                <c:pt idx="583">
                  <c:v>-0.9796783321005984</c:v>
                </c:pt>
                <c:pt idx="584">
                  <c:v>-0.98691555812064935</c:v>
                </c:pt>
                <c:pt idx="585">
                  <c:v>-0.9925739297784637</c:v>
                </c:pt>
                <c:pt idx="586">
                  <c:v>-0.99664439488644463</c:v>
                </c:pt>
                <c:pt idx="587">
                  <c:v>-0.99912044156873903</c:v>
                </c:pt>
                <c:pt idx="588">
                  <c:v>-0.99999810867885031</c:v>
                </c:pt>
                <c:pt idx="589">
                  <c:v>-0.99927599213662766</c:v>
                </c:pt>
                <c:pt idx="590">
                  <c:v>-0.99695524717449568</c:v>
                </c:pt>
                <c:pt idx="591">
                  <c:v>-0.99303958648932777</c:v>
                </c:pt>
                <c:pt idx="592">
                  <c:v>-0.98753527430292387</c:v>
                </c:pt>
                <c:pt idx="593">
                  <c:v>-0.98045111634059079</c:v>
                </c:pt>
                <c:pt idx="594">
                  <c:v>-0.97179844574386332</c:v>
                </c:pt>
                <c:pt idx="595">
                  <c:v>-0.96159110493989075</c:v>
                </c:pt>
                <c:pt idx="596">
                  <c:v>-0.9498454234965098</c:v>
                </c:pt>
                <c:pt idx="597">
                  <c:v>-0.9365801919984168</c:v>
                </c:pt>
                <c:pt idx="598">
                  <c:v>-0.92181663198624586</c:v>
                </c:pt>
                <c:pt idx="599">
                  <c:v>-0.90557836200662389</c:v>
                </c:pt>
                <c:pt idx="600">
                  <c:v>-0.88789135982753875</c:v>
                </c:pt>
                <c:pt idx="601">
                  <c:v>-0.86878392087944933</c:v>
                </c:pt>
                <c:pt idx="602">
                  <c:v>-0.84828661298863972</c:v>
                </c:pt>
                <c:pt idx="603">
                  <c:v>-0.82643222747520784</c:v>
                </c:pt>
                <c:pt idx="604">
                  <c:v>-0.80325572669395473</c:v>
                </c:pt>
                <c:pt idx="605">
                  <c:v>-0.7787941881020719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Sheet1!$C$2:$C$607</c:f>
              <c:numCache>
                <c:formatCode>General</c:formatCode>
                <c:ptCount val="606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Sheet1!$D$2:$D$607</c:f>
              <c:numCache>
                <c:formatCode>General</c:formatCode>
                <c:ptCount val="60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163904"/>
        <c:axId val="282169392"/>
      </c:lineChart>
      <c:catAx>
        <c:axId val="282163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2169392"/>
        <c:crosses val="autoZero"/>
        <c:auto val="1"/>
        <c:lblAlgn val="ctr"/>
        <c:lblOffset val="100"/>
        <c:noMultiLvlLbl val="0"/>
      </c:catAx>
      <c:valAx>
        <c:axId val="282169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216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Sheet1!$B$2:$B$607</c:f>
              <c:numCache>
                <c:formatCode>General</c:formatCode>
                <c:ptCount val="606"/>
                <c:pt idx="0">
                  <c:v>3.9989334186634161E-2</c:v>
                </c:pt>
                <c:pt idx="1">
                  <c:v>7.9914693969172695E-2</c:v>
                </c:pt>
                <c:pt idx="2">
                  <c:v>0.11971220728891936</c:v>
                </c:pt>
                <c:pt idx="3">
                  <c:v>0.15931820661424598</c:v>
                </c:pt>
                <c:pt idx="4">
                  <c:v>0.19866933079506122</c:v>
                </c:pt>
                <c:pt idx="5">
                  <c:v>0.23770262642713458</c:v>
                </c:pt>
                <c:pt idx="6">
                  <c:v>0.27635564856411376</c:v>
                </c:pt>
                <c:pt idx="7">
                  <c:v>0.31456656061611776</c:v>
                </c:pt>
                <c:pt idx="8">
                  <c:v>0.35227423327508994</c:v>
                </c:pt>
                <c:pt idx="9">
                  <c:v>0.38941834230865052</c:v>
                </c:pt>
                <c:pt idx="10">
                  <c:v>0.42593946506599961</c:v>
                </c:pt>
                <c:pt idx="11">
                  <c:v>0.4617791755414829</c:v>
                </c:pt>
                <c:pt idx="12">
                  <c:v>0.49688013784373675</c:v>
                </c:pt>
                <c:pt idx="13">
                  <c:v>0.5311861979208834</c:v>
                </c:pt>
                <c:pt idx="14">
                  <c:v>0.56464247339503537</c:v>
                </c:pt>
                <c:pt idx="15">
                  <c:v>0.59719544136239211</c:v>
                </c:pt>
                <c:pt idx="16">
                  <c:v>0.62879302401846859</c:v>
                </c:pt>
                <c:pt idx="17">
                  <c:v>0.6593846719714731</c:v>
                </c:pt>
                <c:pt idx="18">
                  <c:v>0.68892144511055131</c:v>
                </c:pt>
                <c:pt idx="19">
                  <c:v>0.71735609089952279</c:v>
                </c:pt>
                <c:pt idx="20">
                  <c:v>0.7446431199708593</c:v>
                </c:pt>
                <c:pt idx="21">
                  <c:v>0.7707388788989693</c:v>
                </c:pt>
                <c:pt idx="22">
                  <c:v>0.79560162003636603</c:v>
                </c:pt>
                <c:pt idx="23">
                  <c:v>0.81919156830099826</c:v>
                </c:pt>
                <c:pt idx="24">
                  <c:v>0.8414709848078965</c:v>
                </c:pt>
                <c:pt idx="25">
                  <c:v>0.86240422724333843</c:v>
                </c:pt>
                <c:pt idx="26">
                  <c:v>0.88195780688494751</c:v>
                </c:pt>
                <c:pt idx="27">
                  <c:v>0.90010044217650509</c:v>
                </c:pt>
                <c:pt idx="28">
                  <c:v>0.91680310877176685</c:v>
                </c:pt>
                <c:pt idx="29">
                  <c:v>0.93203908596722629</c:v>
                </c:pt>
                <c:pt idx="30">
                  <c:v>0.94578399944953895</c:v>
                </c:pt>
                <c:pt idx="31">
                  <c:v>0.95801586028922492</c:v>
                </c:pt>
                <c:pt idx="32">
                  <c:v>0.96871510011826523</c:v>
                </c:pt>
                <c:pt idx="33">
                  <c:v>0.97786460243531625</c:v>
                </c:pt>
                <c:pt idx="34">
                  <c:v>0.98544972998846025</c:v>
                </c:pt>
                <c:pt idx="35">
                  <c:v>0.99145834819168643</c:v>
                </c:pt>
                <c:pt idx="36">
                  <c:v>0.99588084453764003</c:v>
                </c:pt>
                <c:pt idx="37">
                  <c:v>0.998710143975583</c:v>
                </c:pt>
                <c:pt idx="38">
                  <c:v>0.9999417202299663</c:v>
                </c:pt>
                <c:pt idx="39">
                  <c:v>0.99957360304150511</c:v>
                </c:pt>
                <c:pt idx="40">
                  <c:v>0.99760638131917367</c:v>
                </c:pt>
                <c:pt idx="41">
                  <c:v>0.99404320219807596</c:v>
                </c:pt>
                <c:pt idx="42">
                  <c:v>0.98888976600470146</c:v>
                </c:pt>
                <c:pt idx="43">
                  <c:v>0.98215431713761847</c:v>
                </c:pt>
                <c:pt idx="44">
                  <c:v>0.97384763087819515</c:v>
                </c:pt>
                <c:pt idx="45">
                  <c:v>0.96398299615244809</c:v>
                </c:pt>
                <c:pt idx="46">
                  <c:v>0.95257619427159534</c:v>
                </c:pt>
                <c:pt idx="47">
                  <c:v>0.93964547368532492</c:v>
                </c:pt>
                <c:pt idx="48">
                  <c:v>0.92521152078816826</c:v>
                </c:pt>
                <c:pt idx="49">
                  <c:v>0.90929742682568171</c:v>
                </c:pt>
                <c:pt idx="50">
                  <c:v>0.89192865095337959</c:v>
                </c:pt>
                <c:pt idx="51">
                  <c:v>0.87313297950751645</c:v>
                </c:pt>
                <c:pt idx="52">
                  <c:v>0.85294048155287616</c:v>
                </c:pt>
                <c:pt idx="53">
                  <c:v>0.83138346077868308</c:v>
                </c:pt>
                <c:pt idx="54">
                  <c:v>0.80849640381959009</c:v>
                </c:pt>
                <c:pt idx="55">
                  <c:v>0.78431592508441983</c:v>
                </c:pt>
                <c:pt idx="56">
                  <c:v>0.75888070818092179</c:v>
                </c:pt>
                <c:pt idx="57">
                  <c:v>0.73223144403025142</c:v>
                </c:pt>
                <c:pt idx="58">
                  <c:v>0.70441076577017625</c:v>
                </c:pt>
                <c:pt idx="59">
                  <c:v>0.67546318055115095</c:v>
                </c:pt>
                <c:pt idx="60">
                  <c:v>0.64543499833437068</c:v>
                </c:pt>
                <c:pt idx="61">
                  <c:v>0.61437425780571175</c:v>
                </c:pt>
                <c:pt idx="62">
                  <c:v>0.58233064952408187</c:v>
                </c:pt>
                <c:pt idx="63">
                  <c:v>0.54935543642712659</c:v>
                </c:pt>
                <c:pt idx="64">
                  <c:v>0.51550137182146416</c:v>
                </c:pt>
                <c:pt idx="65">
                  <c:v>0.48082261498864826</c:v>
                </c:pt>
                <c:pt idx="66">
                  <c:v>0.44537464454187115</c:v>
                </c:pt>
                <c:pt idx="67">
                  <c:v>0.40921416967201729</c:v>
                </c:pt>
                <c:pt idx="68">
                  <c:v>0.37239903942505531</c:v>
                </c:pt>
                <c:pt idx="69">
                  <c:v>0.33498815015590466</c:v>
                </c:pt>
                <c:pt idx="70">
                  <c:v>0.2970413513068324</c:v>
                </c:pt>
                <c:pt idx="71">
                  <c:v>0.25861934966111083</c:v>
                </c:pt>
                <c:pt idx="72">
                  <c:v>0.21978361222511694</c:v>
                </c:pt>
                <c:pt idx="73">
                  <c:v>0.18059626789423291</c:v>
                </c:pt>
                <c:pt idx="74">
                  <c:v>0.14112000805986721</c:v>
                </c:pt>
                <c:pt idx="75">
                  <c:v>0.10141798631660186</c:v>
                </c:pt>
                <c:pt idx="76">
                  <c:v>6.1553717429913148E-2</c:v>
                </c:pt>
                <c:pt idx="77">
                  <c:v>2.1590975726095959E-2</c:v>
                </c:pt>
                <c:pt idx="78">
                  <c:v>-1.8406306933053809E-2</c:v>
                </c:pt>
                <c:pt idx="79">
                  <c:v>-5.8374143427580086E-2</c:v>
                </c:pt>
                <c:pt idx="80">
                  <c:v>-9.8248593745108678E-2</c:v>
                </c:pt>
                <c:pt idx="81">
                  <c:v>-0.13796586727122728</c:v>
                </c:pt>
                <c:pt idx="82">
                  <c:v>-0.17746242484086058</c:v>
                </c:pt>
                <c:pt idx="83">
                  <c:v>-0.21667508038737962</c:v>
                </c:pt>
                <c:pt idx="84">
                  <c:v>-0.25554110202683122</c:v>
                </c:pt>
                <c:pt idx="85">
                  <c:v>-0.29399831241556762</c:v>
                </c:pt>
                <c:pt idx="86">
                  <c:v>-0.33198518822073408</c:v>
                </c:pt>
                <c:pt idx="87">
                  <c:v>-0.36944095854447712</c:v>
                </c:pt>
                <c:pt idx="88">
                  <c:v>-0.4063057021444168</c:v>
                </c:pt>
                <c:pt idx="89">
                  <c:v>-0.44252044329485246</c:v>
                </c:pt>
                <c:pt idx="90">
                  <c:v>-0.47802724613534286</c:v>
                </c:pt>
                <c:pt idx="91">
                  <c:v>-0.51276930735572379</c:v>
                </c:pt>
                <c:pt idx="92">
                  <c:v>-0.54669104706928717</c:v>
                </c:pt>
                <c:pt idx="93">
                  <c:v>-0.57973819772874313</c:v>
                </c:pt>
                <c:pt idx="94">
                  <c:v>-0.61185789094271925</c:v>
                </c:pt>
                <c:pt idx="95">
                  <c:v>-0.64299874205390883</c:v>
                </c:pt>
                <c:pt idx="96">
                  <c:v>-0.67311093234356167</c:v>
                </c:pt>
                <c:pt idx="97">
                  <c:v>-0.70214628873080542</c:v>
                </c:pt>
                <c:pt idx="98">
                  <c:v>-0.73005836083929954</c:v>
                </c:pt>
                <c:pt idx="99">
                  <c:v>-0.7568024953079282</c:v>
                </c:pt>
                <c:pt idx="100">
                  <c:v>-0.7823359072266528</c:v>
                </c:pt>
                <c:pt idx="101">
                  <c:v>-0.80661774858324053</c:v>
                </c:pt>
                <c:pt idx="102">
                  <c:v>-0.82960917361137088</c:v>
                </c:pt>
                <c:pt idx="103">
                  <c:v>-0.85127340093557446</c:v>
                </c:pt>
                <c:pt idx="104">
                  <c:v>-0.87157577241358819</c:v>
                </c:pt>
                <c:pt idx="105">
                  <c:v>-0.8904838085819885</c:v>
                </c:pt>
                <c:pt idx="106">
                  <c:v>-0.90796726061640542</c:v>
                </c:pt>
                <c:pt idx="107">
                  <c:v>-0.92399815872318791</c:v>
                </c:pt>
                <c:pt idx="108">
                  <c:v>-0.93855085688510786</c:v>
                </c:pt>
                <c:pt idx="109">
                  <c:v>-0.95160207388951601</c:v>
                </c:pt>
                <c:pt idx="110">
                  <c:v>-0.96313093057331667</c:v>
                </c:pt>
                <c:pt idx="111">
                  <c:v>-0.97311898322517387</c:v>
                </c:pt>
                <c:pt idx="112">
                  <c:v>-0.98155025309151556</c:v>
                </c:pt>
                <c:pt idx="113">
                  <c:v>-0.9884112519391306</c:v>
                </c:pt>
                <c:pt idx="114">
                  <c:v>-0.99369100363346452</c:v>
                </c:pt>
                <c:pt idx="115">
                  <c:v>-0.99738106169809326</c:v>
                </c:pt>
                <c:pt idx="116">
                  <c:v>-0.99947552282728402</c:v>
                </c:pt>
                <c:pt idx="117">
                  <c:v>-0.99997103633002449</c:v>
                </c:pt>
                <c:pt idx="118">
                  <c:v>-0.99886680949041418</c:v>
                </c:pt>
                <c:pt idx="119">
                  <c:v>-0.99616460883584068</c:v>
                </c:pt>
                <c:pt idx="120">
                  <c:v>-0.99186875731091262</c:v>
                </c:pt>
                <c:pt idx="121">
                  <c:v>-0.98598612736167035</c:v>
                </c:pt>
                <c:pt idx="122">
                  <c:v>-0.97852612994113852</c:v>
                </c:pt>
                <c:pt idx="123">
                  <c:v>-0.96950069945380879</c:v>
                </c:pt>
                <c:pt idx="124">
                  <c:v>-0.95892427466313845</c:v>
                </c:pt>
                <c:pt idx="125">
                  <c:v>-0.94681377559260893</c:v>
                </c:pt>
                <c:pt idx="126">
                  <c:v>-0.93318857645729758</c:v>
                </c:pt>
                <c:pt idx="127">
                  <c:v>-0.91807047466926694</c:v>
                </c:pt>
                <c:pt idx="128">
                  <c:v>-0.90148365596635482</c:v>
                </c:pt>
                <c:pt idx="129">
                  <c:v>-0.88345465572015314</c:v>
                </c:pt>
                <c:pt idx="130">
                  <c:v>-0.86401231648507437</c:v>
                </c:pt>
                <c:pt idx="131">
                  <c:v>-0.84318774185641676</c:v>
                </c:pt>
                <c:pt idx="132">
                  <c:v>-0.82101424671124701</c:v>
                </c:pt>
                <c:pt idx="133">
                  <c:v>-0.79752730391170423</c:v>
                </c:pt>
                <c:pt idx="134">
                  <c:v>-0.77276448755598715</c:v>
                </c:pt>
                <c:pt idx="135">
                  <c:v>-0.74676541286781228</c:v>
                </c:pt>
                <c:pt idx="136">
                  <c:v>-0.71957167282050749</c:v>
                </c:pt>
                <c:pt idx="137">
                  <c:v>-0.69122677159712642</c:v>
                </c:pt>
                <c:pt idx="138">
                  <c:v>-0.66177605499303693</c:v>
                </c:pt>
                <c:pt idx="139">
                  <c:v>-0.63126663787232085</c:v>
                </c:pt>
                <c:pt idx="140">
                  <c:v>-0.5997473287940438</c:v>
                </c:pt>
                <c:pt idx="141">
                  <c:v>-0.56726855192896863</c:v>
                </c:pt>
                <c:pt idx="142">
                  <c:v>-0.53388226639164427</c:v>
                </c:pt>
                <c:pt idx="143">
                  <c:v>-0.49964188311690244</c:v>
                </c:pt>
                <c:pt idx="144">
                  <c:v>-0.46460217941375737</c:v>
                </c:pt>
                <c:pt idx="145">
                  <c:v>-0.4288192113333959</c:v>
                </c:pt>
                <c:pt idx="146">
                  <c:v>-0.39235022399145386</c:v>
                </c:pt>
                <c:pt idx="147">
                  <c:v>-0.35525355998804264</c:v>
                </c:pt>
                <c:pt idx="148">
                  <c:v>-0.31758856607203484</c:v>
                </c:pt>
                <c:pt idx="149">
                  <c:v>-0.27941549819892586</c:v>
                </c:pt>
                <c:pt idx="150">
                  <c:v>-0.24079542513415919</c:v>
                </c:pt>
                <c:pt idx="151">
                  <c:v>-0.20179013075612889</c:v>
                </c:pt>
                <c:pt idx="152">
                  <c:v>-0.16246201521515419</c:v>
                </c:pt>
                <c:pt idx="153">
                  <c:v>-0.12287399510655005</c:v>
                </c:pt>
                <c:pt idx="154">
                  <c:v>-8.3089402817496397E-2</c:v>
                </c:pt>
                <c:pt idx="155">
                  <c:v>-4.317188520872868E-2</c:v>
                </c:pt>
                <c:pt idx="156">
                  <c:v>-3.1853017931379904E-3</c:v>
                </c:pt>
                <c:pt idx="157">
                  <c:v>3.6806377425826917E-2</c:v>
                </c:pt>
                <c:pt idx="158">
                  <c:v>7.6739174292518919E-2</c:v>
                </c:pt>
                <c:pt idx="159">
                  <c:v>0.11654920485049364</c:v>
                </c:pt>
                <c:pt idx="160">
                  <c:v>0.1561727815432119</c:v>
                </c:pt>
                <c:pt idx="161">
                  <c:v>0.19554651510054424</c:v>
                </c:pt>
                <c:pt idx="162">
                  <c:v>0.23460741594808079</c:v>
                </c:pt>
                <c:pt idx="163">
                  <c:v>0.27329299497701326</c:v>
                </c:pt>
                <c:pt idx="164">
                  <c:v>0.31154136351337869</c:v>
                </c:pt>
                <c:pt idx="165">
                  <c:v>0.3492913323267357</c:v>
                </c:pt>
                <c:pt idx="166">
                  <c:v>0.38648250951987934</c:v>
                </c:pt>
                <c:pt idx="167">
                  <c:v>0.42305539714299684</c:v>
                </c:pt>
                <c:pt idx="168">
                  <c:v>0.45895148637769029</c:v>
                </c:pt>
                <c:pt idx="169">
                  <c:v>0.49411335113860816</c:v>
                </c:pt>
                <c:pt idx="170">
                  <c:v>0.52848473994293077</c:v>
                </c:pt>
                <c:pt idx="171">
                  <c:v>0.562010665900743</c:v>
                </c:pt>
                <c:pt idx="172">
                  <c:v>0.59463749468232863</c:v>
                </c:pt>
                <c:pt idx="173">
                  <c:v>0.62631303032165586</c:v>
                </c:pt>
                <c:pt idx="174">
                  <c:v>0.65698659871878906</c:v>
                </c:pt>
                <c:pt idx="175">
                  <c:v>0.68660912870763846</c:v>
                </c:pt>
                <c:pt idx="176">
                  <c:v>0.71513323055935785</c:v>
                </c:pt>
                <c:pt idx="177">
                  <c:v>0.74251327179580184</c:v>
                </c:pt>
                <c:pt idx="178">
                  <c:v>0.76870545019175585</c:v>
                </c:pt>
                <c:pt idx="179">
                  <c:v>0.79366786384915311</c:v>
                </c:pt>
                <c:pt idx="180">
                  <c:v>0.81736057823117292</c:v>
                </c:pt>
                <c:pt idx="181">
                  <c:v>0.83974569004897992</c:v>
                </c:pt>
                <c:pt idx="182">
                  <c:v>0.86078738789890163</c:v>
                </c:pt>
                <c:pt idx="183">
                  <c:v>0.88045200955303438</c:v>
                </c:pt>
                <c:pt idx="184">
                  <c:v>0.89870809581162692</c:v>
                </c:pt>
                <c:pt idx="185">
                  <c:v>0.91552644083108958</c:v>
                </c:pt>
                <c:pt idx="186">
                  <c:v>0.93088013884711363</c:v>
                </c:pt>
                <c:pt idx="187">
                  <c:v>0.94474462721815411</c:v>
                </c:pt>
                <c:pt idx="188">
                  <c:v>0.95709772572041729</c:v>
                </c:pt>
                <c:pt idx="189">
                  <c:v>0.96791967203148654</c:v>
                </c:pt>
                <c:pt idx="190">
                  <c:v>0.97719315334582302</c:v>
                </c:pt>
                <c:pt idx="191">
                  <c:v>0.98490333407156083</c:v>
                </c:pt>
                <c:pt idx="192">
                  <c:v>0.99103787956428979</c:v>
                </c:pt>
                <c:pt idx="193">
                  <c:v>0.99558697585985478</c:v>
                </c:pt>
                <c:pt idx="194">
                  <c:v>0.99854334537460498</c:v>
                </c:pt>
                <c:pt idx="195">
                  <c:v>0.99990225854797521</c:v>
                </c:pt>
                <c:pt idx="196">
                  <c:v>0.99966154140877417</c:v>
                </c:pt>
                <c:pt idx="197">
                  <c:v>0.99782157905307434</c:v>
                </c:pt>
                <c:pt idx="198">
                  <c:v>0.99438531502814043</c:v>
                </c:pt>
                <c:pt idx="199">
                  <c:v>0.98935824662338179</c:v>
                </c:pt>
                <c:pt idx="200">
                  <c:v>0.98274841607586183</c:v>
                </c:pt>
                <c:pt idx="201">
                  <c:v>0.97456639770443498</c:v>
                </c:pt>
                <c:pt idx="202">
                  <c:v>0.96482528099309084</c:v>
                </c:pt>
                <c:pt idx="203">
                  <c:v>0.95354064965057428</c:v>
                </c:pt>
                <c:pt idx="204">
                  <c:v>0.94073055667977312</c:v>
                </c:pt>
                <c:pt idx="205">
                  <c:v>0.92641549549676616</c:v>
                </c:pt>
                <c:pt idx="206">
                  <c:v>0.91061836714573041</c:v>
                </c:pt>
                <c:pt idx="207">
                  <c:v>0.89336444366215195</c:v>
                </c:pt>
                <c:pt idx="208">
                  <c:v>0.87468132764296525</c:v>
                </c:pt>
                <c:pt idx="209">
                  <c:v>0.85459890808828043</c:v>
                </c:pt>
                <c:pt idx="210">
                  <c:v>0.83314931258536595</c:v>
                </c:pt>
                <c:pt idx="211">
                  <c:v>0.81036685591135482</c:v>
                </c:pt>
                <c:pt idx="212">
                  <c:v>0.78628798513692921</c:v>
                </c:pt>
                <c:pt idx="213">
                  <c:v>0.76095122131877435</c:v>
                </c:pt>
                <c:pt idx="214">
                  <c:v>0.73439709787411334</c:v>
                </c:pt>
                <c:pt idx="215">
                  <c:v>0.70666809573587797</c:v>
                </c:pt>
                <c:pt idx="216">
                  <c:v>0.67780857539228678</c:v>
                </c:pt>
                <c:pt idx="217">
                  <c:v>0.64786470591951761</c:v>
                </c:pt>
                <c:pt idx="218">
                  <c:v>0.61688439112104476</c:v>
                </c:pt>
                <c:pt idx="219">
                  <c:v>0.58491719289176169</c:v>
                </c:pt>
                <c:pt idx="220">
                  <c:v>0.55201425192953291</c:v>
                </c:pt>
                <c:pt idx="221">
                  <c:v>0.51822820592097518</c:v>
                </c:pt>
                <c:pt idx="222">
                  <c:v>0.48361310533239998</c:v>
                </c:pt>
                <c:pt idx="223">
                  <c:v>0.44822432694058489</c:v>
                </c:pt>
                <c:pt idx="224">
                  <c:v>0.41211848524175659</c:v>
                </c:pt>
                <c:pt idx="225">
                  <c:v>0.3753533418804611</c:v>
                </c:pt>
                <c:pt idx="226">
                  <c:v>0.3379877132432676</c:v>
                </c:pt>
                <c:pt idx="227">
                  <c:v>0.30008137636508325</c:v>
                </c:pt>
                <c:pt idx="228">
                  <c:v>0.26169497329866259</c:v>
                </c:pt>
                <c:pt idx="229">
                  <c:v>0.22288991410024592</c:v>
                </c:pt>
                <c:pt idx="230">
                  <c:v>0.183728278586583</c:v>
                </c:pt>
                <c:pt idx="231">
                  <c:v>0.14427271702045727</c:v>
                </c:pt>
                <c:pt idx="232">
                  <c:v>0.10458634988363526</c:v>
                </c:pt>
                <c:pt idx="233">
                  <c:v>6.4732666897565891E-2</c:v>
                </c:pt>
                <c:pt idx="234">
                  <c:v>2.4775425453357765E-2</c:v>
                </c:pt>
                <c:pt idx="235">
                  <c:v>-1.5221451386431743E-2</c:v>
                </c:pt>
                <c:pt idx="236">
                  <c:v>-5.5193977151074512E-2</c:v>
                </c:pt>
                <c:pt idx="237">
                  <c:v>-9.5078204326360952E-2</c:v>
                </c:pt>
                <c:pt idx="238">
                  <c:v>-0.13481032665699549</c:v>
                </c:pt>
                <c:pt idx="239">
                  <c:v>-0.17432678122297965</c:v>
                </c:pt>
                <c:pt idx="240">
                  <c:v>-0.21356435012673869</c:v>
                </c:pt>
                <c:pt idx="241">
                  <c:v>-0.25246026162825808</c:v>
                </c:pt>
                <c:pt idx="242">
                  <c:v>-0.2909522905664908</c:v>
                </c:pt>
                <c:pt idx="243">
                  <c:v>-0.32897885790632714</c:v>
                </c:pt>
                <c:pt idx="244">
                  <c:v>-0.36647912925192838</c:v>
                </c:pt>
                <c:pt idx="245">
                  <c:v>-0.40339311216876961</c:v>
                </c:pt>
                <c:pt idx="246">
                  <c:v>-0.43966175215875003</c:v>
                </c:pt>
                <c:pt idx="247">
                  <c:v>-0.47522702713477982</c:v>
                </c:pt>
                <c:pt idx="248">
                  <c:v>-0.51003204024375437</c:v>
                </c:pt>
                <c:pt idx="249">
                  <c:v>-0.54402111088936977</c:v>
                </c:pt>
                <c:pt idx="250">
                  <c:v>-0.57713986380921112</c:v>
                </c:pt>
                <c:pt idx="251">
                  <c:v>-0.60933531606356084</c:v>
                </c:pt>
                <c:pt idx="252">
                  <c:v>-0.64055596179681173</c:v>
                </c:pt>
                <c:pt idx="253">
                  <c:v>-0.67075185463583686</c:v>
                </c:pt>
                <c:pt idx="254">
                  <c:v>-0.69987468759354365</c:v>
                </c:pt>
                <c:pt idx="255">
                  <c:v>-0.72787787034973661</c:v>
                </c:pt>
                <c:pt idx="256">
                  <c:v>-0.75471660378570105</c:v>
                </c:pt>
                <c:pt idx="257">
                  <c:v>-0.78034795165323156</c:v>
                </c:pt>
                <c:pt idx="258">
                  <c:v>-0.80473090926346713</c:v>
                </c:pt>
                <c:pt idx="259">
                  <c:v>-0.82782646908565372</c:v>
                </c:pt>
                <c:pt idx="260">
                  <c:v>-0.8495976831508637</c:v>
                </c:pt>
                <c:pt idx="261">
                  <c:v>-0.8700097221608728</c:v>
                </c:pt>
                <c:pt idx="262">
                  <c:v>-0.88902993120759921</c:v>
                </c:pt>
                <c:pt idx="263">
                  <c:v>-0.90662788201399791</c:v>
                </c:pt>
                <c:pt idx="264">
                  <c:v>-0.92277542161280657</c:v>
                </c:pt>
                <c:pt idx="265">
                  <c:v>-0.93744671738529328</c:v>
                </c:pt>
                <c:pt idx="266">
                  <c:v>-0.95061829838793011</c:v>
                </c:pt>
                <c:pt idx="267">
                  <c:v>-0.96226909290090157</c:v>
                </c:pt>
                <c:pt idx="268">
                  <c:v>-0.97238046213835594</c:v>
                </c:pt>
                <c:pt idx="269">
                  <c:v>-0.98093623006649155</c:v>
                </c:pt>
                <c:pt idx="270">
                  <c:v>-0.98792270928175552</c:v>
                </c:pt>
                <c:pt idx="271">
                  <c:v>-0.99332872290777363</c:v>
                </c:pt>
                <c:pt idx="272">
                  <c:v>-0.99714562247596505</c:v>
                </c:pt>
                <c:pt idx="273">
                  <c:v>-0.99936730176124955</c:v>
                </c:pt>
                <c:pt idx="274">
                  <c:v>-0.99999020655070348</c:v>
                </c:pt>
                <c:pt idx="275">
                  <c:v>-0.99901334032954292</c:v>
                </c:pt>
                <c:pt idx="276">
                  <c:v>-0.99643826587533491</c:v>
                </c:pt>
                <c:pt idx="277">
                  <c:v>-0.99226910275788605</c:v>
                </c:pt>
                <c:pt idx="278">
                  <c:v>-0.98651252074881046</c:v>
                </c:pt>
                <c:pt idx="279">
                  <c:v>-0.97917772915131696</c:v>
                </c:pt>
                <c:pt idx="280">
                  <c:v>-0.97027646206729012</c:v>
                </c:pt>
                <c:pt idx="281">
                  <c:v>-0.95982295962522823</c:v>
                </c:pt>
                <c:pt idx="282">
                  <c:v>-0.94783394519907649</c:v>
                </c:pt>
                <c:pt idx="283">
                  <c:v>-0.93432859865439788</c:v>
                </c:pt>
                <c:pt idx="284">
                  <c:v>-0.91932852566467571</c:v>
                </c:pt>
                <c:pt idx="285">
                  <c:v>-0.90285772314684987</c:v>
                </c:pt>
                <c:pt idx="286">
                  <c:v>-0.88494254087136381</c:v>
                </c:pt>
                <c:pt idx="287">
                  <c:v>-0.86561163930815799</c:v>
                </c:pt>
                <c:pt idx="288">
                  <c:v>-0.84489594377602606</c:v>
                </c:pt>
                <c:pt idx="289">
                  <c:v>-0.82282859496870886</c:v>
                </c:pt>
                <c:pt idx="290">
                  <c:v>-0.79944489593684587</c:v>
                </c:pt>
                <c:pt idx="291">
                  <c:v>-0.77478225561063374</c:v>
                </c:pt>
                <c:pt idx="292">
                  <c:v>-0.74888012895350964</c:v>
                </c:pt>
                <c:pt idx="293">
                  <c:v>-0.72177995384263505</c:v>
                </c:pt>
                <c:pt idx="294">
                  <c:v>-0.69352508477712238</c:v>
                </c:pt>
                <c:pt idx="295">
                  <c:v>-0.66416072352009514</c:v>
                </c:pt>
                <c:pt idx="296">
                  <c:v>-0.63373384678549893</c:v>
                </c:pt>
                <c:pt idx="297">
                  <c:v>-0.60229313108539106</c:v>
                </c:pt>
                <c:pt idx="298">
                  <c:v>-0.56988887485789386</c:v>
                </c:pt>
                <c:pt idx="299">
                  <c:v>-0.53657291800043494</c:v>
                </c:pt>
                <c:pt idx="300">
                  <c:v>-0.50239855893695817</c:v>
                </c:pt>
                <c:pt idx="301">
                  <c:v>-0.46742046935182702</c:v>
                </c:pt>
                <c:pt idx="302">
                  <c:v>-0.43169460672678006</c:v>
                </c:pt>
                <c:pt idx="303">
                  <c:v>-0.39527812482090974</c:v>
                </c:pt>
                <c:pt idx="304">
                  <c:v>-0.35822928223682704</c:v>
                </c:pt>
                <c:pt idx="305">
                  <c:v>-0.32060734921933826</c:v>
                </c:pt>
                <c:pt idx="306">
                  <c:v>-0.28247251283568359</c:v>
                </c:pt>
                <c:pt idx="307">
                  <c:v>-0.24388578068908245</c:v>
                </c:pt>
                <c:pt idx="308">
                  <c:v>-0.20490888331957058</c:v>
                </c:pt>
                <c:pt idx="309">
                  <c:v>-0.16560417544830941</c:v>
                </c:pt>
                <c:pt idx="310">
                  <c:v>-0.12603453622333929</c:v>
                </c:pt>
                <c:pt idx="311">
                  <c:v>-8.6263268626343856E-2</c:v>
                </c:pt>
                <c:pt idx="312">
                  <c:v>-4.6353998201397219E-2</c:v>
                </c:pt>
                <c:pt idx="313">
                  <c:v>-6.3705712676521351E-3</c:v>
                </c:pt>
                <c:pt idx="314">
                  <c:v>3.3623047221136695E-2</c:v>
                </c:pt>
                <c:pt idx="315">
                  <c:v>7.3562876006907668E-2</c:v>
                </c:pt>
                <c:pt idx="316">
                  <c:v>0.11338501988364243</c:v>
                </c:pt>
                <c:pt idx="317">
                  <c:v>0.15302577191607933</c:v>
                </c:pt>
                <c:pt idx="318">
                  <c:v>0.1924217153572057</c:v>
                </c:pt>
                <c:pt idx="319">
                  <c:v>0.23150982510153895</c:v>
                </c:pt>
                <c:pt idx="320">
                  <c:v>0.27022756851183671</c:v>
                </c:pt>
                <c:pt idx="321">
                  <c:v>0.30851300545799071</c:v>
                </c:pt>
                <c:pt idx="322">
                  <c:v>0.34630488740800797</c:v>
                </c:pt>
                <c:pt idx="323">
                  <c:v>0.38354275541260996</c:v>
                </c:pt>
                <c:pt idx="324">
                  <c:v>0.42016703682664092</c:v>
                </c:pt>
                <c:pt idx="325">
                  <c:v>0.45611914061260495</c:v>
                </c:pt>
                <c:pt idx="326">
                  <c:v>0.49134155107381439</c:v>
                </c:pt>
                <c:pt idx="327">
                  <c:v>0.52577791986724798</c:v>
                </c:pt>
                <c:pt idx="328">
                  <c:v>0.55937315614886673</c:v>
                </c:pt>
                <c:pt idx="329">
                  <c:v>0.59207351470722447</c:v>
                </c:pt>
                <c:pt idx="330">
                  <c:v>0.62382668194432933</c:v>
                </c:pt>
                <c:pt idx="331">
                  <c:v>0.65458185956625259</c:v>
                </c:pt>
                <c:pt idx="332">
                  <c:v>0.6842898458495511</c:v>
                </c:pt>
                <c:pt idx="333">
                  <c:v>0.7129031143535387</c:v>
                </c:pt>
                <c:pt idx="334">
                  <c:v>0.74037588995244863</c:v>
                </c:pt>
                <c:pt idx="335">
                  <c:v>0.76666422206586626</c:v>
                </c:pt>
                <c:pt idx="336">
                  <c:v>0.79172605497029114</c:v>
                </c:pt>
                <c:pt idx="337">
                  <c:v>0.81552129507931292</c:v>
                </c:pt>
                <c:pt idx="338">
                  <c:v>0.83801187508480657</c:v>
                </c:pt>
                <c:pt idx="339">
                  <c:v>0.85916181485649579</c:v>
                </c:pt>
                <c:pt idx="340">
                  <c:v>0.87893727900249441</c:v>
                </c:pt>
                <c:pt idx="341">
                  <c:v>0.89730663099870744</c:v>
                </c:pt>
                <c:pt idx="342">
                  <c:v>0.91424048380052902</c:v>
                </c:pt>
                <c:pt idx="343">
                  <c:v>0.92971174685583713</c:v>
                </c:pt>
                <c:pt idx="344">
                  <c:v>0.94369566944410477</c:v>
                </c:pt>
                <c:pt idx="345">
                  <c:v>0.95616988027226735</c:v>
                </c:pt>
                <c:pt idx="346">
                  <c:v>0.96711442326402364</c:v>
                </c:pt>
                <c:pt idx="347">
                  <c:v>0.97651178948529749</c:v>
                </c:pt>
                <c:pt idx="348">
                  <c:v>0.98434694515480015</c:v>
                </c:pt>
                <c:pt idx="349">
                  <c:v>0.99060735569487035</c:v>
                </c:pt>
                <c:pt idx="350">
                  <c:v>0.99528300578412754</c:v>
                </c:pt>
                <c:pt idx="351">
                  <c:v>0.99836641537984749</c:v>
                </c:pt>
                <c:pt idx="352">
                  <c:v>0.99985265168443627</c:v>
                </c:pt>
                <c:pt idx="353">
                  <c:v>0.99973933703685303</c:v>
                </c:pt>
                <c:pt idx="354">
                  <c:v>0.9980266527163616</c:v>
                </c:pt>
                <c:pt idx="355">
                  <c:v>0.99471733865252177</c:v>
                </c:pt>
                <c:pt idx="356">
                  <c:v>0.9898166890418858</c:v>
                </c:pt>
                <c:pt idx="357">
                  <c:v>0.98333254387841518</c:v>
                </c:pt>
                <c:pt idx="358">
                  <c:v>0.97527527641116074</c:v>
                </c:pt>
                <c:pt idx="359">
                  <c:v>0.96565777654927742</c:v>
                </c:pt>
                <c:pt idx="360">
                  <c:v>0.95449543024092143</c:v>
                </c:pt>
                <c:pt idx="361">
                  <c:v>0.94180609485901146</c:v>
                </c:pt>
                <c:pt idx="362">
                  <c:v>0.92761007063324596</c:v>
                </c:pt>
                <c:pt idx="363">
                  <c:v>0.91193006817406108</c:v>
                </c:pt>
                <c:pt idx="364">
                  <c:v>0.89479117214050419</c:v>
                </c:pt>
                <c:pt idx="365">
                  <c:v>0.87622080111012468</c:v>
                </c:pt>
                <c:pt idx="366">
                  <c:v>0.85624866371510489</c:v>
                </c:pt>
                <c:pt idx="367">
                  <c:v>0.83490671111477965</c:v>
                </c:pt>
                <c:pt idx="368">
                  <c:v>0.81222908588060427</c:v>
                </c:pt>
                <c:pt idx="369">
                  <c:v>0.78825206737531628</c:v>
                </c:pt>
                <c:pt idx="370">
                  <c:v>0.76301401371370148</c:v>
                </c:pt>
                <c:pt idx="371">
                  <c:v>0.73655530039778538</c:v>
                </c:pt>
                <c:pt idx="372">
                  <c:v>0.70891825572465139</c:v>
                </c:pt>
                <c:pt idx="373">
                  <c:v>0.6801470930701855</c:v>
                </c:pt>
                <c:pt idx="374">
                  <c:v>0.65028784015711683</c:v>
                </c:pt>
                <c:pt idx="375">
                  <c:v>0.61938826542046943</c:v>
                </c:pt>
                <c:pt idx="376">
                  <c:v>0.58749780158826681</c:v>
                </c:pt>
                <c:pt idx="377">
                  <c:v>0.55466746659970168</c:v>
                </c:pt>
                <c:pt idx="378">
                  <c:v>0.52094978198732733</c:v>
                </c:pt>
                <c:pt idx="379">
                  <c:v>0.48639868885379811</c:v>
                </c:pt>
                <c:pt idx="380">
                  <c:v>0.45106946157762406</c:v>
                </c:pt>
                <c:pt idx="381">
                  <c:v>0.41501861938594398</c:v>
                </c:pt>
                <c:pt idx="382">
                  <c:v>0.37830383593583167</c:v>
                </c:pt>
                <c:pt idx="383">
                  <c:v>0.34098384704873619</c:v>
                </c:pt>
                <c:pt idx="384">
                  <c:v>0.30311835674570226</c:v>
                </c:pt>
                <c:pt idx="385">
                  <c:v>0.26476794173367763</c:v>
                </c:pt>
                <c:pt idx="386">
                  <c:v>0.22599395449569257</c:v>
                </c:pt>
                <c:pt idx="387">
                  <c:v>0.18685842513998854</c:v>
                </c:pt>
                <c:pt idx="388">
                  <c:v>0.14742396216506351</c:v>
                </c:pt>
                <c:pt idx="389">
                  <c:v>0.10775365229944406</c:v>
                </c:pt>
                <c:pt idx="390">
                  <c:v>6.7910959576363616E-2</c:v>
                </c:pt>
                <c:pt idx="391">
                  <c:v>2.7959623804861479E-2</c:v>
                </c:pt>
                <c:pt idx="392">
                  <c:v>-1.2036441400328574E-2</c:v>
                </c:pt>
                <c:pt idx="393">
                  <c:v>-5.2013250866913552E-2</c:v>
                </c:pt>
                <c:pt idx="394">
                  <c:v>-9.1906850227681636E-2</c:v>
                </c:pt>
                <c:pt idx="395">
                  <c:v>-0.13165341823383273</c:v>
                </c:pt>
                <c:pt idx="396">
                  <c:v>-0.17118936885537611</c:v>
                </c:pt>
                <c:pt idx="397">
                  <c:v>-0.21045145300520013</c:v>
                </c:pt>
                <c:pt idx="398">
                  <c:v>-0.24937685972413315</c:v>
                </c:pt>
                <c:pt idx="399">
                  <c:v>-0.2879033166650653</c:v>
                </c:pt>
                <c:pt idx="400">
                  <c:v>-0.32596918971543198</c:v>
                </c:pt>
                <c:pt idx="401">
                  <c:v>-0.36351358159864239</c:v>
                </c:pt>
                <c:pt idx="402">
                  <c:v>-0.40047642929671989</c:v>
                </c:pt>
                <c:pt idx="403">
                  <c:v>-0.43679860013833782</c:v>
                </c:pt>
                <c:pt idx="404">
                  <c:v>-0.47242198639846616</c:v>
                </c:pt>
                <c:pt idx="405">
                  <c:v>-0.50728959825834219</c:v>
                </c:pt>
                <c:pt idx="406">
                  <c:v>-0.54134565497701104</c:v>
                </c:pt>
                <c:pt idx="407">
                  <c:v>-0.57453567412863071</c:v>
                </c:pt>
                <c:pt idx="408">
                  <c:v>-0.60680655876271827</c:v>
                </c:pt>
                <c:pt idx="409">
                  <c:v>-0.63810668234794743</c:v>
                </c:pt>
                <c:pt idx="410">
                  <c:v>-0.66838597136358824</c:v>
                </c:pt>
                <c:pt idx="411">
                  <c:v>-0.69759598540644718</c:v>
                </c:pt>
                <c:pt idx="412">
                  <c:v>-0.72568999468519602</c:v>
                </c:pt>
                <c:pt idx="413">
                  <c:v>-0.75262305477805747</c:v>
                </c:pt>
                <c:pt idx="414">
                  <c:v>-0.77835207853429844</c:v>
                </c:pt>
                <c:pt idx="415">
                  <c:v>-0.80283590500447011</c:v>
                </c:pt>
                <c:pt idx="416">
                  <c:v>-0.82603536528916011</c:v>
                </c:pt>
                <c:pt idx="417">
                  <c:v>-0.84791334520086725</c:v>
                </c:pt>
                <c:pt idx="418">
                  <c:v>-0.86843484463878806</c:v>
                </c:pt>
                <c:pt idx="419">
                  <c:v>-0.88756703358150457</c:v>
                </c:pt>
                <c:pt idx="420">
                  <c:v>-0.9052793046080263</c:v>
                </c:pt>
                <c:pt idx="421">
                  <c:v>-0.92154332186312715</c:v>
                </c:pt>
                <c:pt idx="422">
                  <c:v>-0.9363330663886722</c:v>
                </c:pt>
                <c:pt idx="423">
                  <c:v>-0.9496248777483951</c:v>
                </c:pt>
                <c:pt idx="424">
                  <c:v>-0.96139749187955681</c:v>
                </c:pt>
                <c:pt idx="425">
                  <c:v>-0.97163207511090477</c:v>
                </c:pt>
                <c:pt idx="426">
                  <c:v>-0.98031225429253066</c:v>
                </c:pt>
                <c:pt idx="427">
                  <c:v>-0.98742414298941528</c:v>
                </c:pt>
                <c:pt idx="428">
                  <c:v>-0.99295636369676621</c:v>
                </c:pt>
                <c:pt idx="429">
                  <c:v>-0.99690006604159609</c:v>
                </c:pt>
                <c:pt idx="430">
                  <c:v>-0.99924894094143146</c:v>
                </c:pt>
                <c:pt idx="431">
                  <c:v>-0.99999923069749896</c:v>
                </c:pt>
                <c:pt idx="432">
                  <c:v>-0.99914973500624216</c:v>
                </c:pt>
                <c:pt idx="433">
                  <c:v>-0.99670181287955117</c:v>
                </c:pt>
                <c:pt idx="434">
                  <c:v>-0.99265938047063274</c:v>
                </c:pt>
                <c:pt idx="435">
                  <c:v>-0.98702890480900218</c:v>
                </c:pt>
                <c:pt idx="436">
                  <c:v>-0.97981939345461377</c:v>
                </c:pt>
                <c:pt idx="437">
                  <c:v>-0.9710423800876874</c:v>
                </c:pt>
                <c:pt idx="438">
                  <c:v>-0.96071190605728063</c:v>
                </c:pt>
                <c:pt idx="439">
                  <c:v>-0.94884449791812397</c:v>
                </c:pt>
                <c:pt idx="440">
                  <c:v>-0.9354591409916635</c:v>
                </c:pt>
                <c:pt idx="441">
                  <c:v>-0.92057724899359006</c:v>
                </c:pt>
                <c:pt idx="442">
                  <c:v>-0.90422262977646617</c:v>
                </c:pt>
                <c:pt idx="443">
                  <c:v>-0.88642144724223837</c:v>
                </c:pt>
                <c:pt idx="444">
                  <c:v>-0.86720217948558131</c:v>
                </c:pt>
                <c:pt idx="445">
                  <c:v>-0.84659557323501256</c:v>
                </c:pt>
                <c:pt idx="446">
                  <c:v>-0.82463459466469136</c:v>
                </c:pt>
                <c:pt idx="447">
                  <c:v>-0.80135437665556919</c:v>
                </c:pt>
                <c:pt idx="448">
                  <c:v>-0.77679216259028316</c:v>
                </c:pt>
                <c:pt idx="449">
                  <c:v>-0.75098724677167605</c:v>
                </c:pt>
                <c:pt idx="450">
                  <c:v>-0.72398091156030275</c:v>
                </c:pt>
                <c:pt idx="451">
                  <c:v>-0.69581636133145452</c:v>
                </c:pt>
                <c:pt idx="452">
                  <c:v>-0.6665386533573856</c:v>
                </c:pt>
                <c:pt idx="453">
                  <c:v>-0.63619462572527408</c:v>
                </c:pt>
                <c:pt idx="454">
                  <c:v>-0.60483282240628411</c:v>
                </c:pt>
                <c:pt idx="455">
                  <c:v>-0.57250341559556184</c:v>
                </c:pt>
                <c:pt idx="456">
                  <c:v>-0.5392581254474379</c:v>
                </c:pt>
                <c:pt idx="457">
                  <c:v>-0.50515013733419611</c:v>
                </c:pt>
                <c:pt idx="458">
                  <c:v>-0.47023401676083498</c:v>
                </c:pt>
                <c:pt idx="459">
                  <c:v>-0.43456562207189353</c:v>
                </c:pt>
                <c:pt idx="460">
                  <c:v>-0.39820201509002867</c:v>
                </c:pt>
                <c:pt idx="461">
                  <c:v>-0.36120136982925244</c:v>
                </c:pt>
                <c:pt idx="462">
                  <c:v>-0.3236228794289322</c:v>
                </c:pt>
                <c:pt idx="463">
                  <c:v>-0.2855266614573912</c:v>
                </c:pt>
                <c:pt idx="464">
                  <c:v>-0.24697366173662089</c:v>
                </c:pt>
                <c:pt idx="465">
                  <c:v>-0.20802555684197996</c:v>
                </c:pt>
                <c:pt idx="466">
                  <c:v>-0.16874465543281056</c:v>
                </c:pt>
                <c:pt idx="467">
                  <c:v>-0.12919379857188859</c:v>
                </c:pt>
                <c:pt idx="468">
                  <c:v>-8.943625919312187E-2</c:v>
                </c:pt>
                <c:pt idx="469">
                  <c:v>-4.9535640878367419E-2</c:v>
                </c:pt>
                <c:pt idx="470">
                  <c:v>-9.5557761052473874E-3</c:v>
                </c:pt>
                <c:pt idx="471">
                  <c:v>3.0439375871184188E-2</c:v>
                </c:pt>
                <c:pt idx="472">
                  <c:v>7.0385831339612612E-2</c:v>
                </c:pt>
                <c:pt idx="473">
                  <c:v>0.11021968449273732</c:v>
                </c:pt>
                <c:pt idx="474">
                  <c:v>0.14987720966295234</c:v>
                </c:pt>
                <c:pt idx="475">
                  <c:v>0.18929496326980613</c:v>
                </c:pt>
                <c:pt idx="476">
                  <c:v>0.22840988531620351</c:v>
                </c:pt>
                <c:pt idx="477">
                  <c:v>0.26715940027093499</c:v>
                </c:pt>
                <c:pt idx="478">
                  <c:v>0.30548151717619876</c:v>
                </c:pt>
                <c:pt idx="479">
                  <c:v>0.34331492881989539</c:v>
                </c:pt>
                <c:pt idx="480">
                  <c:v>0.38059910981409556</c:v>
                </c:pt>
                <c:pt idx="481">
                  <c:v>0.41727441342273641</c:v>
                </c:pt>
                <c:pt idx="482">
                  <c:v>0.45328216698369495</c:v>
                </c:pt>
                <c:pt idx="483">
                  <c:v>0.48856476577251795</c:v>
                </c:pt>
                <c:pt idx="484">
                  <c:v>0.52306576515769942</c:v>
                </c:pt>
                <c:pt idx="485">
                  <c:v>0.55672997090003762</c:v>
                </c:pt>
                <c:pt idx="486">
                  <c:v>0.58950352745166212</c:v>
                </c:pt>
                <c:pt idx="487">
                  <c:v>0.62133400411340944</c:v>
                </c:pt>
                <c:pt idx="488">
                  <c:v>0.65217047891276025</c:v>
                </c:pt>
                <c:pt idx="489">
                  <c:v>0.6819636200681356</c:v>
                </c:pt>
                <c:pt idx="490">
                  <c:v>0.71066576490921241</c:v>
                </c:pt>
                <c:pt idx="491">
                  <c:v>0.73823099612704557</c:v>
                </c:pt>
                <c:pt idx="492">
                  <c:v>0.76461521523195541</c:v>
                </c:pt>
                <c:pt idx="493">
                  <c:v>0.78977621310170965</c:v>
                </c:pt>
                <c:pt idx="494">
                  <c:v>0.81367373750710537</c:v>
                </c:pt>
                <c:pt idx="495">
                  <c:v>0.83626955750696286</c:v>
                </c:pt>
                <c:pt idx="496">
                  <c:v>0.85752752460946702</c:v>
                </c:pt>
                <c:pt idx="497">
                  <c:v>0.87741363060204647</c:v>
                </c:pt>
                <c:pt idx="498">
                  <c:v>0.8958960619572528</c:v>
                </c:pt>
                <c:pt idx="499">
                  <c:v>0.91294525072762767</c:v>
                </c:pt>
                <c:pt idx="500">
                  <c:v>0.9285339218481049</c:v>
                </c:pt>
                <c:pt idx="501">
                  <c:v>0.94263713677029881</c:v>
                </c:pt>
                <c:pt idx="502">
                  <c:v>0.9552323333588566</c:v>
                </c:pt>
                <c:pt idx="503">
                  <c:v>0.96629936198607003</c:v>
                </c:pt>
                <c:pt idx="504">
                  <c:v>0.97582051776697554</c:v>
                </c:pt>
                <c:pt idx="505">
                  <c:v>0.98378056888339616</c:v>
                </c:pt>
                <c:pt idx="506">
                  <c:v>0.99016678095159771</c:v>
                </c:pt>
                <c:pt idx="507">
                  <c:v>0.99496893739459114</c:v>
                </c:pt>
                <c:pt idx="508">
                  <c:v>0.9981793557864731</c:v>
                </c:pt>
                <c:pt idx="509">
                  <c:v>0.99979290014266931</c:v>
                </c:pt>
                <c:pt idx="510">
                  <c:v>0.99980698913641397</c:v>
                </c:pt>
                <c:pt idx="511">
                  <c:v>0.99822160022832296</c:v>
                </c:pt>
                <c:pt idx="512">
                  <c:v>0.99503926970245082</c:v>
                </c:pt>
                <c:pt idx="513">
                  <c:v>0.99026508860877793</c:v>
                </c:pt>
                <c:pt idx="514">
                  <c:v>0.98390669461861613</c:v>
                </c:pt>
                <c:pt idx="515">
                  <c:v>0.97597425980596553</c:v>
                </c:pt>
                <c:pt idx="516">
                  <c:v>0.96648047437436346</c:v>
                </c:pt>
                <c:pt idx="517">
                  <c:v>0.95544052635526755</c:v>
                </c:pt>
                <c:pt idx="518">
                  <c:v>0.94287207731044387</c:v>
                </c:pt>
                <c:pt idx="519">
                  <c:v>0.92879523407724041</c:v>
                </c:pt>
                <c:pt idx="520">
                  <c:v>0.91323251660192928</c:v>
                </c:pt>
                <c:pt idx="521">
                  <c:v>0.89620882191260176</c:v>
                </c:pt>
                <c:pt idx="522">
                  <c:v>0.87775138428923116</c:v>
                </c:pt>
                <c:pt idx="523">
                  <c:v>0.85788973169464156</c:v>
                </c:pt>
                <c:pt idx="524">
                  <c:v>0.83665563853605607</c:v>
                </c:pt>
                <c:pt idx="525">
                  <c:v>0.81408307483283016</c:v>
                </c:pt>
                <c:pt idx="526">
                  <c:v>0.79020815187166327</c:v>
                </c:pt>
                <c:pt idx="527">
                  <c:v>0.76506906443625244</c:v>
                </c:pt>
                <c:pt idx="528">
                  <c:v>0.73870602970377286</c:v>
                </c:pt>
                <c:pt idx="529">
                  <c:v>0.71116122290598238</c:v>
                </c:pt>
                <c:pt idx="530">
                  <c:v>0.68247870985784287</c:v>
                </c:pt>
                <c:pt idx="531">
                  <c:v>0.65270437646162649</c:v>
                </c:pt>
                <c:pt idx="532">
                  <c:v>0.62188585529924578</c:v>
                </c:pt>
                <c:pt idx="533">
                  <c:v>0.59007244943029324</c:v>
                </c:pt>
                <c:pt idx="534">
                  <c:v>0.55731505351765842</c:v>
                </c:pt>
                <c:pt idx="535">
                  <c:v>0.52366607240693552</c:v>
                </c:pt>
                <c:pt idx="536">
                  <c:v>0.48917933728983237</c:v>
                </c:pt>
                <c:pt idx="537">
                  <c:v>0.4539100195857585</c:v>
                </c:pt>
                <c:pt idx="538">
                  <c:v>0.4179145426793206</c:v>
                </c:pt>
                <c:pt idx="539">
                  <c:v>0.38125049165494013</c:v>
                </c:pt>
                <c:pt idx="540">
                  <c:v>0.34397652117301564</c:v>
                </c:pt>
                <c:pt idx="541">
                  <c:v>0.30615226163495857</c:v>
                </c:pt>
                <c:pt idx="542">
                  <c:v>0.26783822378728489</c:v>
                </c:pt>
                <c:pt idx="543">
                  <c:v>0.22909570191732184</c:v>
                </c:pt>
                <c:pt idx="544">
                  <c:v>0.18998667579543774</c:v>
                </c:pt>
                <c:pt idx="545">
                  <c:v>0.15057371152061022</c:v>
                </c:pt>
                <c:pt idx="546">
                  <c:v>0.11091986142802837</c:v>
                </c:pt>
                <c:pt idx="547">
                  <c:v>7.108856321879993E-2</c:v>
                </c:pt>
                <c:pt idx="548">
                  <c:v>3.1143538473176299E-2</c:v>
                </c:pt>
                <c:pt idx="549">
                  <c:v>-8.8513092904038762E-3</c:v>
                </c:pt>
                <c:pt idx="550">
                  <c:v>-4.8831996847298012E-2</c:v>
                </c:pt>
                <c:pt idx="551">
                  <c:v>-8.8734563626177099E-2</c:v>
                </c:pt>
                <c:pt idx="552">
                  <c:v>-0.12849517403228142</c:v>
                </c:pt>
                <c:pt idx="553">
                  <c:v>-0.16805021957077595</c:v>
                </c:pt>
                <c:pt idx="554">
                  <c:v>-0.20733642060675878</c:v>
                </c:pt>
                <c:pt idx="555">
                  <c:v>-0.246290927599185</c:v>
                </c:pt>
                <c:pt idx="556">
                  <c:v>-0.28485142164671146</c:v>
                </c:pt>
                <c:pt idx="557">
                  <c:v>-0.32295621418466564</c:v>
                </c:pt>
                <c:pt idx="558">
                  <c:v>-0.36054434567357563</c:v>
                </c:pt>
                <c:pt idx="559">
                  <c:v>-0.39755568312143613</c:v>
                </c:pt>
                <c:pt idx="560">
                  <c:v>-0.43393101628365499</c:v>
                </c:pt>
                <c:pt idx="561">
                  <c:v>-0.46961215238683318</c:v>
                </c:pt>
                <c:pt idx="562">
                  <c:v>-0.50454200922477521</c:v>
                </c:pt>
                <c:pt idx="563">
                  <c:v>-0.53866470647784603</c:v>
                </c:pt>
                <c:pt idx="564">
                  <c:v>-0.57192565510956384</c:v>
                </c:pt>
                <c:pt idx="565">
                  <c:v>-0.6042716446974028</c:v>
                </c:pt>
                <c:pt idx="566">
                  <c:v>-0.63565092855813521</c:v>
                </c:pt>
                <c:pt idx="567">
                  <c:v>-0.66601330653147384</c:v>
                </c:pt>
                <c:pt idx="568">
                  <c:v>-0.69531020528962595</c:v>
                </c:pt>
                <c:pt idx="569">
                  <c:v>-0.72349475604424496</c:v>
                </c:pt>
                <c:pt idx="570">
                  <c:v>-0.75052186952650968</c:v>
                </c:pt>
                <c:pt idx="571">
                  <c:v>-0.77634830812032518</c:v>
                </c:pt>
                <c:pt idx="572">
                  <c:v>-0.80093275503328987</c:v>
                </c:pt>
                <c:pt idx="573">
                  <c:v>-0.82423588039474094</c:v>
                </c:pt>
                <c:pt idx="574">
                  <c:v>-0.84622040417517064</c:v>
                </c:pt>
                <c:pt idx="575">
                  <c:v>-0.86685115582631178</c:v>
                </c:pt>
                <c:pt idx="576">
                  <c:v>-0.88609513054651656</c:v>
                </c:pt>
                <c:pt idx="577">
                  <c:v>-0.90392154208139164</c:v>
                </c:pt>
                <c:pt idx="578">
                  <c:v>-0.92030187197524771</c:v>
                </c:pt>
                <c:pt idx="579">
                  <c:v>-0.93520991519453889</c:v>
                </c:pt>
                <c:pt idx="580">
                  <c:v>-0.9486218220503283</c:v>
                </c:pt>
                <c:pt idx="581">
                  <c:v>-0.96051613635269839</c:v>
                </c:pt>
                <c:pt idx="582">
                  <c:v>-0.97087382973608505</c:v>
                </c:pt>
                <c:pt idx="583">
                  <c:v>-0.9796783321005984</c:v>
                </c:pt>
                <c:pt idx="584">
                  <c:v>-0.98691555812064935</c:v>
                </c:pt>
                <c:pt idx="585">
                  <c:v>-0.9925739297784637</c:v>
                </c:pt>
                <c:pt idx="586">
                  <c:v>-0.99664439488644463</c:v>
                </c:pt>
                <c:pt idx="587">
                  <c:v>-0.99912044156873903</c:v>
                </c:pt>
                <c:pt idx="588">
                  <c:v>-0.99999810867885031</c:v>
                </c:pt>
                <c:pt idx="589">
                  <c:v>-0.99927599213662766</c:v>
                </c:pt>
                <c:pt idx="590">
                  <c:v>-0.99695524717449568</c:v>
                </c:pt>
                <c:pt idx="591">
                  <c:v>-0.99303958648932777</c:v>
                </c:pt>
                <c:pt idx="592">
                  <c:v>-0.98753527430292387</c:v>
                </c:pt>
                <c:pt idx="593">
                  <c:v>-0.98045111634059079</c:v>
                </c:pt>
                <c:pt idx="594">
                  <c:v>-0.97179844574386332</c:v>
                </c:pt>
                <c:pt idx="595">
                  <c:v>-0.96159110493989075</c:v>
                </c:pt>
                <c:pt idx="596">
                  <c:v>-0.9498454234965098</c:v>
                </c:pt>
                <c:pt idx="597">
                  <c:v>-0.9365801919984168</c:v>
                </c:pt>
                <c:pt idx="598">
                  <c:v>-0.92181663198624586</c:v>
                </c:pt>
                <c:pt idx="599">
                  <c:v>-0.90557836200662389</c:v>
                </c:pt>
                <c:pt idx="600">
                  <c:v>-0.88789135982753875</c:v>
                </c:pt>
                <c:pt idx="601">
                  <c:v>-0.86878392087944933</c:v>
                </c:pt>
                <c:pt idx="602">
                  <c:v>-0.84828661298863972</c:v>
                </c:pt>
                <c:pt idx="603">
                  <c:v>-0.82643222747520784</c:v>
                </c:pt>
                <c:pt idx="604">
                  <c:v>-0.80325572669395473</c:v>
                </c:pt>
                <c:pt idx="605">
                  <c:v>-0.7787941881020719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Sheet1!$C$2:$C$607</c:f>
              <c:numCache>
                <c:formatCode>General</c:formatCode>
                <c:ptCount val="606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Sheet1!$D$2:$D$607</c:f>
              <c:numCache>
                <c:formatCode>General</c:formatCode>
                <c:ptCount val="60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165864"/>
        <c:axId val="282169784"/>
      </c:lineChart>
      <c:catAx>
        <c:axId val="282165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2169784"/>
        <c:crosses val="autoZero"/>
        <c:auto val="1"/>
        <c:lblAlgn val="ctr"/>
        <c:lblOffset val="100"/>
        <c:noMultiLvlLbl val="0"/>
      </c:catAx>
      <c:valAx>
        <c:axId val="282169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216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Sheet1!$B$2:$B$607</c:f>
              <c:numCache>
                <c:formatCode>General</c:formatCode>
                <c:ptCount val="606"/>
                <c:pt idx="0">
                  <c:v>3.9989334186634161E-2</c:v>
                </c:pt>
                <c:pt idx="1">
                  <c:v>7.9914693969172695E-2</c:v>
                </c:pt>
                <c:pt idx="2">
                  <c:v>0.11971220728891936</c:v>
                </c:pt>
                <c:pt idx="3">
                  <c:v>0.15931820661424598</c:v>
                </c:pt>
                <c:pt idx="4">
                  <c:v>0.19866933079506122</c:v>
                </c:pt>
                <c:pt idx="5">
                  <c:v>0.23770262642713458</c:v>
                </c:pt>
                <c:pt idx="6">
                  <c:v>0.27635564856411376</c:v>
                </c:pt>
                <c:pt idx="7">
                  <c:v>0.31456656061611776</c:v>
                </c:pt>
                <c:pt idx="8">
                  <c:v>0.35227423327508994</c:v>
                </c:pt>
                <c:pt idx="9">
                  <c:v>0.38941834230865052</c:v>
                </c:pt>
                <c:pt idx="10">
                  <c:v>0.42593946506599961</c:v>
                </c:pt>
                <c:pt idx="11">
                  <c:v>0.4617791755414829</c:v>
                </c:pt>
                <c:pt idx="12">
                  <c:v>0.49688013784373675</c:v>
                </c:pt>
                <c:pt idx="13">
                  <c:v>0.5311861979208834</c:v>
                </c:pt>
                <c:pt idx="14">
                  <c:v>0.56464247339503537</c:v>
                </c:pt>
                <c:pt idx="15">
                  <c:v>0.59719544136239211</c:v>
                </c:pt>
                <c:pt idx="16">
                  <c:v>0.62879302401846859</c:v>
                </c:pt>
                <c:pt idx="17">
                  <c:v>0.6593846719714731</c:v>
                </c:pt>
                <c:pt idx="18">
                  <c:v>0.68892144511055131</c:v>
                </c:pt>
                <c:pt idx="19">
                  <c:v>0.71735609089952279</c:v>
                </c:pt>
                <c:pt idx="20">
                  <c:v>0.7446431199708593</c:v>
                </c:pt>
                <c:pt idx="21">
                  <c:v>0.7707388788989693</c:v>
                </c:pt>
                <c:pt idx="22">
                  <c:v>0.79560162003636603</c:v>
                </c:pt>
                <c:pt idx="23">
                  <c:v>0.81919156830099826</c:v>
                </c:pt>
                <c:pt idx="24">
                  <c:v>0.8414709848078965</c:v>
                </c:pt>
                <c:pt idx="25">
                  <c:v>0.86240422724333843</c:v>
                </c:pt>
                <c:pt idx="26">
                  <c:v>0.88195780688494751</c:v>
                </c:pt>
                <c:pt idx="27">
                  <c:v>0.90010044217650509</c:v>
                </c:pt>
                <c:pt idx="28">
                  <c:v>0.91680310877176685</c:v>
                </c:pt>
                <c:pt idx="29">
                  <c:v>0.93203908596722629</c:v>
                </c:pt>
                <c:pt idx="30">
                  <c:v>0.94578399944953895</c:v>
                </c:pt>
                <c:pt idx="31">
                  <c:v>0.95801586028922492</c:v>
                </c:pt>
                <c:pt idx="32">
                  <c:v>0.96871510011826523</c:v>
                </c:pt>
                <c:pt idx="33">
                  <c:v>0.97786460243531625</c:v>
                </c:pt>
                <c:pt idx="34">
                  <c:v>0.98544972998846025</c:v>
                </c:pt>
                <c:pt idx="35">
                  <c:v>0.99145834819168643</c:v>
                </c:pt>
                <c:pt idx="36">
                  <c:v>0.99588084453764003</c:v>
                </c:pt>
                <c:pt idx="37">
                  <c:v>0.998710143975583</c:v>
                </c:pt>
                <c:pt idx="38">
                  <c:v>0.9999417202299663</c:v>
                </c:pt>
                <c:pt idx="39">
                  <c:v>0.99957360304150511</c:v>
                </c:pt>
                <c:pt idx="40">
                  <c:v>0.99760638131917367</c:v>
                </c:pt>
                <c:pt idx="41">
                  <c:v>0.99404320219807596</c:v>
                </c:pt>
                <c:pt idx="42">
                  <c:v>0.98888976600470146</c:v>
                </c:pt>
                <c:pt idx="43">
                  <c:v>0.98215431713761847</c:v>
                </c:pt>
                <c:pt idx="44">
                  <c:v>0.97384763087819515</c:v>
                </c:pt>
                <c:pt idx="45">
                  <c:v>0.96398299615244809</c:v>
                </c:pt>
                <c:pt idx="46">
                  <c:v>0.95257619427159534</c:v>
                </c:pt>
                <c:pt idx="47">
                  <c:v>0.93964547368532492</c:v>
                </c:pt>
                <c:pt idx="48">
                  <c:v>0.92521152078816826</c:v>
                </c:pt>
                <c:pt idx="49">
                  <c:v>0.90929742682568171</c:v>
                </c:pt>
                <c:pt idx="50">
                  <c:v>0.89192865095337959</c:v>
                </c:pt>
                <c:pt idx="51">
                  <c:v>0.87313297950751645</c:v>
                </c:pt>
                <c:pt idx="52">
                  <c:v>0.85294048155287616</c:v>
                </c:pt>
                <c:pt idx="53">
                  <c:v>0.83138346077868308</c:v>
                </c:pt>
                <c:pt idx="54">
                  <c:v>0.80849640381959009</c:v>
                </c:pt>
                <c:pt idx="55">
                  <c:v>0.78431592508441983</c:v>
                </c:pt>
                <c:pt idx="56">
                  <c:v>0.75888070818092179</c:v>
                </c:pt>
                <c:pt idx="57">
                  <c:v>0.73223144403025142</c:v>
                </c:pt>
                <c:pt idx="58">
                  <c:v>0.70441076577017625</c:v>
                </c:pt>
                <c:pt idx="59">
                  <c:v>0.67546318055115095</c:v>
                </c:pt>
                <c:pt idx="60">
                  <c:v>0.64543499833437068</c:v>
                </c:pt>
                <c:pt idx="61">
                  <c:v>0.61437425780571175</c:v>
                </c:pt>
                <c:pt idx="62">
                  <c:v>0.58233064952408187</c:v>
                </c:pt>
                <c:pt idx="63">
                  <c:v>0.54935543642712659</c:v>
                </c:pt>
                <c:pt idx="64">
                  <c:v>0.51550137182146416</c:v>
                </c:pt>
                <c:pt idx="65">
                  <c:v>0.48082261498864826</c:v>
                </c:pt>
                <c:pt idx="66">
                  <c:v>0.44537464454187115</c:v>
                </c:pt>
                <c:pt idx="67">
                  <c:v>0.40921416967201729</c:v>
                </c:pt>
                <c:pt idx="68">
                  <c:v>0.37239903942505531</c:v>
                </c:pt>
                <c:pt idx="69">
                  <c:v>0.33498815015590466</c:v>
                </c:pt>
                <c:pt idx="70">
                  <c:v>0.2970413513068324</c:v>
                </c:pt>
                <c:pt idx="71">
                  <c:v>0.25861934966111083</c:v>
                </c:pt>
                <c:pt idx="72">
                  <c:v>0.21978361222511694</c:v>
                </c:pt>
                <c:pt idx="73">
                  <c:v>0.18059626789423291</c:v>
                </c:pt>
                <c:pt idx="74">
                  <c:v>0.14112000805986721</c:v>
                </c:pt>
                <c:pt idx="75">
                  <c:v>0.10141798631660186</c:v>
                </c:pt>
                <c:pt idx="76">
                  <c:v>6.1553717429913148E-2</c:v>
                </c:pt>
                <c:pt idx="77">
                  <c:v>2.1590975726095959E-2</c:v>
                </c:pt>
                <c:pt idx="78">
                  <c:v>-1.8406306933053809E-2</c:v>
                </c:pt>
                <c:pt idx="79">
                  <c:v>-5.8374143427580086E-2</c:v>
                </c:pt>
                <c:pt idx="80">
                  <c:v>-9.8248593745108678E-2</c:v>
                </c:pt>
                <c:pt idx="81">
                  <c:v>-0.13796586727122728</c:v>
                </c:pt>
                <c:pt idx="82">
                  <c:v>-0.17746242484086058</c:v>
                </c:pt>
                <c:pt idx="83">
                  <c:v>-0.21667508038737962</c:v>
                </c:pt>
                <c:pt idx="84">
                  <c:v>-0.25554110202683122</c:v>
                </c:pt>
                <c:pt idx="85">
                  <c:v>-0.29399831241556762</c:v>
                </c:pt>
                <c:pt idx="86">
                  <c:v>-0.33198518822073408</c:v>
                </c:pt>
                <c:pt idx="87">
                  <c:v>-0.36944095854447712</c:v>
                </c:pt>
                <c:pt idx="88">
                  <c:v>-0.4063057021444168</c:v>
                </c:pt>
                <c:pt idx="89">
                  <c:v>-0.44252044329485246</c:v>
                </c:pt>
                <c:pt idx="90">
                  <c:v>-0.47802724613534286</c:v>
                </c:pt>
                <c:pt idx="91">
                  <c:v>-0.51276930735572379</c:v>
                </c:pt>
                <c:pt idx="92">
                  <c:v>-0.54669104706928717</c:v>
                </c:pt>
                <c:pt idx="93">
                  <c:v>-0.57973819772874313</c:v>
                </c:pt>
                <c:pt idx="94">
                  <c:v>-0.61185789094271925</c:v>
                </c:pt>
                <c:pt idx="95">
                  <c:v>-0.64299874205390883</c:v>
                </c:pt>
                <c:pt idx="96">
                  <c:v>-0.67311093234356167</c:v>
                </c:pt>
                <c:pt idx="97">
                  <c:v>-0.70214628873080542</c:v>
                </c:pt>
                <c:pt idx="98">
                  <c:v>-0.73005836083929954</c:v>
                </c:pt>
                <c:pt idx="99">
                  <c:v>-0.7568024953079282</c:v>
                </c:pt>
                <c:pt idx="100">
                  <c:v>-0.7823359072266528</c:v>
                </c:pt>
                <c:pt idx="101">
                  <c:v>-0.80661774858324053</c:v>
                </c:pt>
                <c:pt idx="102">
                  <c:v>-0.82960917361137088</c:v>
                </c:pt>
                <c:pt idx="103">
                  <c:v>-0.85127340093557446</c:v>
                </c:pt>
                <c:pt idx="104">
                  <c:v>-0.87157577241358819</c:v>
                </c:pt>
                <c:pt idx="105">
                  <c:v>-0.8904838085819885</c:v>
                </c:pt>
                <c:pt idx="106">
                  <c:v>-0.90796726061640542</c:v>
                </c:pt>
                <c:pt idx="107">
                  <c:v>-0.92399815872318791</c:v>
                </c:pt>
                <c:pt idx="108">
                  <c:v>-0.93855085688510786</c:v>
                </c:pt>
                <c:pt idx="109">
                  <c:v>-0.95160207388951601</c:v>
                </c:pt>
                <c:pt idx="110">
                  <c:v>-0.96313093057331667</c:v>
                </c:pt>
                <c:pt idx="111">
                  <c:v>-0.97311898322517387</c:v>
                </c:pt>
                <c:pt idx="112">
                  <c:v>-0.98155025309151556</c:v>
                </c:pt>
                <c:pt idx="113">
                  <c:v>-0.9884112519391306</c:v>
                </c:pt>
                <c:pt idx="114">
                  <c:v>-0.99369100363346452</c:v>
                </c:pt>
                <c:pt idx="115">
                  <c:v>-0.99738106169809326</c:v>
                </c:pt>
                <c:pt idx="116">
                  <c:v>-0.99947552282728402</c:v>
                </c:pt>
                <c:pt idx="117">
                  <c:v>-0.99997103633002449</c:v>
                </c:pt>
                <c:pt idx="118">
                  <c:v>-0.99886680949041418</c:v>
                </c:pt>
                <c:pt idx="119">
                  <c:v>-0.99616460883584068</c:v>
                </c:pt>
                <c:pt idx="120">
                  <c:v>-0.99186875731091262</c:v>
                </c:pt>
                <c:pt idx="121">
                  <c:v>-0.98598612736167035</c:v>
                </c:pt>
                <c:pt idx="122">
                  <c:v>-0.97852612994113852</c:v>
                </c:pt>
                <c:pt idx="123">
                  <c:v>-0.96950069945380879</c:v>
                </c:pt>
                <c:pt idx="124">
                  <c:v>-0.95892427466313845</c:v>
                </c:pt>
                <c:pt idx="125">
                  <c:v>-0.94681377559260893</c:v>
                </c:pt>
                <c:pt idx="126">
                  <c:v>-0.93318857645729758</c:v>
                </c:pt>
                <c:pt idx="127">
                  <c:v>-0.91807047466926694</c:v>
                </c:pt>
                <c:pt idx="128">
                  <c:v>-0.90148365596635482</c:v>
                </c:pt>
                <c:pt idx="129">
                  <c:v>-0.88345465572015314</c:v>
                </c:pt>
                <c:pt idx="130">
                  <c:v>-0.86401231648507437</c:v>
                </c:pt>
                <c:pt idx="131">
                  <c:v>-0.84318774185641676</c:v>
                </c:pt>
                <c:pt idx="132">
                  <c:v>-0.82101424671124701</c:v>
                </c:pt>
                <c:pt idx="133">
                  <c:v>-0.79752730391170423</c:v>
                </c:pt>
                <c:pt idx="134">
                  <c:v>-0.77276448755598715</c:v>
                </c:pt>
                <c:pt idx="135">
                  <c:v>-0.74676541286781228</c:v>
                </c:pt>
                <c:pt idx="136">
                  <c:v>-0.71957167282050749</c:v>
                </c:pt>
                <c:pt idx="137">
                  <c:v>-0.69122677159712642</c:v>
                </c:pt>
                <c:pt idx="138">
                  <c:v>-0.66177605499303693</c:v>
                </c:pt>
                <c:pt idx="139">
                  <c:v>-0.63126663787232085</c:v>
                </c:pt>
                <c:pt idx="140">
                  <c:v>-0.5997473287940438</c:v>
                </c:pt>
                <c:pt idx="141">
                  <c:v>-0.56726855192896863</c:v>
                </c:pt>
                <c:pt idx="142">
                  <c:v>-0.53388226639164427</c:v>
                </c:pt>
                <c:pt idx="143">
                  <c:v>-0.49964188311690244</c:v>
                </c:pt>
                <c:pt idx="144">
                  <c:v>-0.46460217941375737</c:v>
                </c:pt>
                <c:pt idx="145">
                  <c:v>-0.4288192113333959</c:v>
                </c:pt>
                <c:pt idx="146">
                  <c:v>-0.39235022399145386</c:v>
                </c:pt>
                <c:pt idx="147">
                  <c:v>-0.35525355998804264</c:v>
                </c:pt>
                <c:pt idx="148">
                  <c:v>-0.31758856607203484</c:v>
                </c:pt>
                <c:pt idx="149">
                  <c:v>-0.27941549819892586</c:v>
                </c:pt>
                <c:pt idx="150">
                  <c:v>-0.24079542513415919</c:v>
                </c:pt>
                <c:pt idx="151">
                  <c:v>-0.20179013075612889</c:v>
                </c:pt>
                <c:pt idx="152">
                  <c:v>-0.16246201521515419</c:v>
                </c:pt>
                <c:pt idx="153">
                  <c:v>-0.12287399510655005</c:v>
                </c:pt>
                <c:pt idx="154">
                  <c:v>-8.3089402817496397E-2</c:v>
                </c:pt>
                <c:pt idx="155">
                  <c:v>-4.317188520872868E-2</c:v>
                </c:pt>
                <c:pt idx="156">
                  <c:v>-3.1853017931379904E-3</c:v>
                </c:pt>
                <c:pt idx="157">
                  <c:v>3.6806377425826917E-2</c:v>
                </c:pt>
                <c:pt idx="158">
                  <c:v>7.6739174292518919E-2</c:v>
                </c:pt>
                <c:pt idx="159">
                  <c:v>0.11654920485049364</c:v>
                </c:pt>
                <c:pt idx="160">
                  <c:v>0.1561727815432119</c:v>
                </c:pt>
                <c:pt idx="161">
                  <c:v>0.19554651510054424</c:v>
                </c:pt>
                <c:pt idx="162">
                  <c:v>0.23460741594808079</c:v>
                </c:pt>
                <c:pt idx="163">
                  <c:v>0.27329299497701326</c:v>
                </c:pt>
                <c:pt idx="164">
                  <c:v>0.31154136351337869</c:v>
                </c:pt>
                <c:pt idx="165">
                  <c:v>0.3492913323267357</c:v>
                </c:pt>
                <c:pt idx="166">
                  <c:v>0.38648250951987934</c:v>
                </c:pt>
                <c:pt idx="167">
                  <c:v>0.42305539714299684</c:v>
                </c:pt>
                <c:pt idx="168">
                  <c:v>0.45895148637769029</c:v>
                </c:pt>
                <c:pt idx="169">
                  <c:v>0.49411335113860816</c:v>
                </c:pt>
                <c:pt idx="170">
                  <c:v>0.52848473994293077</c:v>
                </c:pt>
                <c:pt idx="171">
                  <c:v>0.562010665900743</c:v>
                </c:pt>
                <c:pt idx="172">
                  <c:v>0.59463749468232863</c:v>
                </c:pt>
                <c:pt idx="173">
                  <c:v>0.62631303032165586</c:v>
                </c:pt>
                <c:pt idx="174">
                  <c:v>0.65698659871878906</c:v>
                </c:pt>
                <c:pt idx="175">
                  <c:v>0.68660912870763846</c:v>
                </c:pt>
                <c:pt idx="176">
                  <c:v>0.71513323055935785</c:v>
                </c:pt>
                <c:pt idx="177">
                  <c:v>0.74251327179580184</c:v>
                </c:pt>
                <c:pt idx="178">
                  <c:v>0.76870545019175585</c:v>
                </c:pt>
                <c:pt idx="179">
                  <c:v>0.79366786384915311</c:v>
                </c:pt>
                <c:pt idx="180">
                  <c:v>0.81736057823117292</c:v>
                </c:pt>
                <c:pt idx="181">
                  <c:v>0.83974569004897992</c:v>
                </c:pt>
                <c:pt idx="182">
                  <c:v>0.86078738789890163</c:v>
                </c:pt>
                <c:pt idx="183">
                  <c:v>0.88045200955303438</c:v>
                </c:pt>
                <c:pt idx="184">
                  <c:v>0.89870809581162692</c:v>
                </c:pt>
                <c:pt idx="185">
                  <c:v>0.91552644083108958</c:v>
                </c:pt>
                <c:pt idx="186">
                  <c:v>0.93088013884711363</c:v>
                </c:pt>
                <c:pt idx="187">
                  <c:v>0.94474462721815411</c:v>
                </c:pt>
                <c:pt idx="188">
                  <c:v>0.95709772572041729</c:v>
                </c:pt>
                <c:pt idx="189">
                  <c:v>0.96791967203148654</c:v>
                </c:pt>
                <c:pt idx="190">
                  <c:v>0.97719315334582302</c:v>
                </c:pt>
                <c:pt idx="191">
                  <c:v>0.98490333407156083</c:v>
                </c:pt>
                <c:pt idx="192">
                  <c:v>0.99103787956428979</c:v>
                </c:pt>
                <c:pt idx="193">
                  <c:v>0.99558697585985478</c:v>
                </c:pt>
                <c:pt idx="194">
                  <c:v>0.99854334537460498</c:v>
                </c:pt>
                <c:pt idx="195">
                  <c:v>0.99990225854797521</c:v>
                </c:pt>
                <c:pt idx="196">
                  <c:v>0.99966154140877417</c:v>
                </c:pt>
                <c:pt idx="197">
                  <c:v>0.99782157905307434</c:v>
                </c:pt>
                <c:pt idx="198">
                  <c:v>0.99438531502814043</c:v>
                </c:pt>
                <c:pt idx="199">
                  <c:v>0.98935824662338179</c:v>
                </c:pt>
                <c:pt idx="200">
                  <c:v>0.98274841607586183</c:v>
                </c:pt>
                <c:pt idx="201">
                  <c:v>0.97456639770443498</c:v>
                </c:pt>
                <c:pt idx="202">
                  <c:v>0.96482528099309084</c:v>
                </c:pt>
                <c:pt idx="203">
                  <c:v>0.95354064965057428</c:v>
                </c:pt>
                <c:pt idx="204">
                  <c:v>0.94073055667977312</c:v>
                </c:pt>
                <c:pt idx="205">
                  <c:v>0.92641549549676616</c:v>
                </c:pt>
                <c:pt idx="206">
                  <c:v>0.91061836714573041</c:v>
                </c:pt>
                <c:pt idx="207">
                  <c:v>0.89336444366215195</c:v>
                </c:pt>
                <c:pt idx="208">
                  <c:v>0.87468132764296525</c:v>
                </c:pt>
                <c:pt idx="209">
                  <c:v>0.85459890808828043</c:v>
                </c:pt>
                <c:pt idx="210">
                  <c:v>0.83314931258536595</c:v>
                </c:pt>
                <c:pt idx="211">
                  <c:v>0.81036685591135482</c:v>
                </c:pt>
                <c:pt idx="212">
                  <c:v>0.78628798513692921</c:v>
                </c:pt>
                <c:pt idx="213">
                  <c:v>0.76095122131877435</c:v>
                </c:pt>
                <c:pt idx="214">
                  <c:v>0.73439709787411334</c:v>
                </c:pt>
                <c:pt idx="215">
                  <c:v>0.70666809573587797</c:v>
                </c:pt>
                <c:pt idx="216">
                  <c:v>0.67780857539228678</c:v>
                </c:pt>
                <c:pt idx="217">
                  <c:v>0.64786470591951761</c:v>
                </c:pt>
                <c:pt idx="218">
                  <c:v>0.61688439112104476</c:v>
                </c:pt>
                <c:pt idx="219">
                  <c:v>0.58491719289176169</c:v>
                </c:pt>
                <c:pt idx="220">
                  <c:v>0.55201425192953291</c:v>
                </c:pt>
                <c:pt idx="221">
                  <c:v>0.51822820592097518</c:v>
                </c:pt>
                <c:pt idx="222">
                  <c:v>0.48361310533239998</c:v>
                </c:pt>
                <c:pt idx="223">
                  <c:v>0.44822432694058489</c:v>
                </c:pt>
                <c:pt idx="224">
                  <c:v>0.41211848524175659</c:v>
                </c:pt>
                <c:pt idx="225">
                  <c:v>0.3753533418804611</c:v>
                </c:pt>
                <c:pt idx="226">
                  <c:v>0.3379877132432676</c:v>
                </c:pt>
                <c:pt idx="227">
                  <c:v>0.30008137636508325</c:v>
                </c:pt>
                <c:pt idx="228">
                  <c:v>0.26169497329866259</c:v>
                </c:pt>
                <c:pt idx="229">
                  <c:v>0.22288991410024592</c:v>
                </c:pt>
                <c:pt idx="230">
                  <c:v>0.183728278586583</c:v>
                </c:pt>
                <c:pt idx="231">
                  <c:v>0.14427271702045727</c:v>
                </c:pt>
                <c:pt idx="232">
                  <c:v>0.10458634988363526</c:v>
                </c:pt>
                <c:pt idx="233">
                  <c:v>6.4732666897565891E-2</c:v>
                </c:pt>
                <c:pt idx="234">
                  <c:v>2.4775425453357765E-2</c:v>
                </c:pt>
                <c:pt idx="235">
                  <c:v>-1.5221451386431743E-2</c:v>
                </c:pt>
                <c:pt idx="236">
                  <c:v>-5.5193977151074512E-2</c:v>
                </c:pt>
                <c:pt idx="237">
                  <c:v>-9.5078204326360952E-2</c:v>
                </c:pt>
                <c:pt idx="238">
                  <c:v>-0.13481032665699549</c:v>
                </c:pt>
                <c:pt idx="239">
                  <c:v>-0.17432678122297965</c:v>
                </c:pt>
                <c:pt idx="240">
                  <c:v>-0.21356435012673869</c:v>
                </c:pt>
                <c:pt idx="241">
                  <c:v>-0.25246026162825808</c:v>
                </c:pt>
                <c:pt idx="242">
                  <c:v>-0.2909522905664908</c:v>
                </c:pt>
                <c:pt idx="243">
                  <c:v>-0.32897885790632714</c:v>
                </c:pt>
                <c:pt idx="244">
                  <c:v>-0.36647912925192838</c:v>
                </c:pt>
                <c:pt idx="245">
                  <c:v>-0.40339311216876961</c:v>
                </c:pt>
                <c:pt idx="246">
                  <c:v>-0.43966175215875003</c:v>
                </c:pt>
                <c:pt idx="247">
                  <c:v>-0.47522702713477982</c:v>
                </c:pt>
                <c:pt idx="248">
                  <c:v>-0.51003204024375437</c:v>
                </c:pt>
                <c:pt idx="249">
                  <c:v>-0.54402111088936977</c:v>
                </c:pt>
                <c:pt idx="250">
                  <c:v>-0.57713986380921112</c:v>
                </c:pt>
                <c:pt idx="251">
                  <c:v>-0.60933531606356084</c:v>
                </c:pt>
                <c:pt idx="252">
                  <c:v>-0.64055596179681173</c:v>
                </c:pt>
                <c:pt idx="253">
                  <c:v>-0.67075185463583686</c:v>
                </c:pt>
                <c:pt idx="254">
                  <c:v>-0.69987468759354365</c:v>
                </c:pt>
                <c:pt idx="255">
                  <c:v>-0.72787787034973661</c:v>
                </c:pt>
                <c:pt idx="256">
                  <c:v>-0.75471660378570105</c:v>
                </c:pt>
                <c:pt idx="257">
                  <c:v>-0.78034795165323156</c:v>
                </c:pt>
                <c:pt idx="258">
                  <c:v>-0.80473090926346713</c:v>
                </c:pt>
                <c:pt idx="259">
                  <c:v>-0.82782646908565372</c:v>
                </c:pt>
                <c:pt idx="260">
                  <c:v>-0.8495976831508637</c:v>
                </c:pt>
                <c:pt idx="261">
                  <c:v>-0.8700097221608728</c:v>
                </c:pt>
                <c:pt idx="262">
                  <c:v>-0.88902993120759921</c:v>
                </c:pt>
                <c:pt idx="263">
                  <c:v>-0.90662788201399791</c:v>
                </c:pt>
                <c:pt idx="264">
                  <c:v>-0.92277542161280657</c:v>
                </c:pt>
                <c:pt idx="265">
                  <c:v>-0.93744671738529328</c:v>
                </c:pt>
                <c:pt idx="266">
                  <c:v>-0.95061829838793011</c:v>
                </c:pt>
                <c:pt idx="267">
                  <c:v>-0.96226909290090157</c:v>
                </c:pt>
                <c:pt idx="268">
                  <c:v>-0.97238046213835594</c:v>
                </c:pt>
                <c:pt idx="269">
                  <c:v>-0.98093623006649155</c:v>
                </c:pt>
                <c:pt idx="270">
                  <c:v>-0.98792270928175552</c:v>
                </c:pt>
                <c:pt idx="271">
                  <c:v>-0.99332872290777363</c:v>
                </c:pt>
                <c:pt idx="272">
                  <c:v>-0.99714562247596505</c:v>
                </c:pt>
                <c:pt idx="273">
                  <c:v>-0.99936730176124955</c:v>
                </c:pt>
                <c:pt idx="274">
                  <c:v>-0.99999020655070348</c:v>
                </c:pt>
                <c:pt idx="275">
                  <c:v>-0.99901334032954292</c:v>
                </c:pt>
                <c:pt idx="276">
                  <c:v>-0.99643826587533491</c:v>
                </c:pt>
                <c:pt idx="277">
                  <c:v>-0.99226910275788605</c:v>
                </c:pt>
                <c:pt idx="278">
                  <c:v>-0.98651252074881046</c:v>
                </c:pt>
                <c:pt idx="279">
                  <c:v>-0.97917772915131696</c:v>
                </c:pt>
                <c:pt idx="280">
                  <c:v>-0.97027646206729012</c:v>
                </c:pt>
                <c:pt idx="281">
                  <c:v>-0.95982295962522823</c:v>
                </c:pt>
                <c:pt idx="282">
                  <c:v>-0.94783394519907649</c:v>
                </c:pt>
                <c:pt idx="283">
                  <c:v>-0.93432859865439788</c:v>
                </c:pt>
                <c:pt idx="284">
                  <c:v>-0.91932852566467571</c:v>
                </c:pt>
                <c:pt idx="285">
                  <c:v>-0.90285772314684987</c:v>
                </c:pt>
                <c:pt idx="286">
                  <c:v>-0.88494254087136381</c:v>
                </c:pt>
                <c:pt idx="287">
                  <c:v>-0.86561163930815799</c:v>
                </c:pt>
                <c:pt idx="288">
                  <c:v>-0.84489594377602606</c:v>
                </c:pt>
                <c:pt idx="289">
                  <c:v>-0.82282859496870886</c:v>
                </c:pt>
                <c:pt idx="290">
                  <c:v>-0.79944489593684587</c:v>
                </c:pt>
                <c:pt idx="291">
                  <c:v>-0.77478225561063374</c:v>
                </c:pt>
                <c:pt idx="292">
                  <c:v>-0.74888012895350964</c:v>
                </c:pt>
                <c:pt idx="293">
                  <c:v>-0.72177995384263505</c:v>
                </c:pt>
                <c:pt idx="294">
                  <c:v>-0.69352508477712238</c:v>
                </c:pt>
                <c:pt idx="295">
                  <c:v>-0.66416072352009514</c:v>
                </c:pt>
                <c:pt idx="296">
                  <c:v>-0.63373384678549893</c:v>
                </c:pt>
                <c:pt idx="297">
                  <c:v>-0.60229313108539106</c:v>
                </c:pt>
                <c:pt idx="298">
                  <c:v>-0.56988887485789386</c:v>
                </c:pt>
                <c:pt idx="299">
                  <c:v>-0.53657291800043494</c:v>
                </c:pt>
                <c:pt idx="300">
                  <c:v>-0.50239855893695817</c:v>
                </c:pt>
                <c:pt idx="301">
                  <c:v>-0.46742046935182702</c:v>
                </c:pt>
                <c:pt idx="302">
                  <c:v>-0.43169460672678006</c:v>
                </c:pt>
                <c:pt idx="303">
                  <c:v>-0.39527812482090974</c:v>
                </c:pt>
                <c:pt idx="304">
                  <c:v>-0.35822928223682704</c:v>
                </c:pt>
                <c:pt idx="305">
                  <c:v>-0.32060734921933826</c:v>
                </c:pt>
                <c:pt idx="306">
                  <c:v>-0.28247251283568359</c:v>
                </c:pt>
                <c:pt idx="307">
                  <c:v>-0.24388578068908245</c:v>
                </c:pt>
                <c:pt idx="308">
                  <c:v>-0.20490888331957058</c:v>
                </c:pt>
                <c:pt idx="309">
                  <c:v>-0.16560417544830941</c:v>
                </c:pt>
                <c:pt idx="310">
                  <c:v>-0.12603453622333929</c:v>
                </c:pt>
                <c:pt idx="311">
                  <c:v>-8.6263268626343856E-2</c:v>
                </c:pt>
                <c:pt idx="312">
                  <c:v>-4.6353998201397219E-2</c:v>
                </c:pt>
                <c:pt idx="313">
                  <c:v>-6.3705712676521351E-3</c:v>
                </c:pt>
                <c:pt idx="314">
                  <c:v>3.3623047221136695E-2</c:v>
                </c:pt>
                <c:pt idx="315">
                  <c:v>7.3562876006907668E-2</c:v>
                </c:pt>
                <c:pt idx="316">
                  <c:v>0.11338501988364243</c:v>
                </c:pt>
                <c:pt idx="317">
                  <c:v>0.15302577191607933</c:v>
                </c:pt>
                <c:pt idx="318">
                  <c:v>0.1924217153572057</c:v>
                </c:pt>
                <c:pt idx="319">
                  <c:v>0.23150982510153895</c:v>
                </c:pt>
                <c:pt idx="320">
                  <c:v>0.27022756851183671</c:v>
                </c:pt>
                <c:pt idx="321">
                  <c:v>0.30851300545799071</c:v>
                </c:pt>
                <c:pt idx="322">
                  <c:v>0.34630488740800797</c:v>
                </c:pt>
                <c:pt idx="323">
                  <c:v>0.38354275541260996</c:v>
                </c:pt>
                <c:pt idx="324">
                  <c:v>0.42016703682664092</c:v>
                </c:pt>
                <c:pt idx="325">
                  <c:v>0.45611914061260495</c:v>
                </c:pt>
                <c:pt idx="326">
                  <c:v>0.49134155107381439</c:v>
                </c:pt>
                <c:pt idx="327">
                  <c:v>0.52577791986724798</c:v>
                </c:pt>
                <c:pt idx="328">
                  <c:v>0.55937315614886673</c:v>
                </c:pt>
                <c:pt idx="329">
                  <c:v>0.59207351470722447</c:v>
                </c:pt>
                <c:pt idx="330">
                  <c:v>0.62382668194432933</c:v>
                </c:pt>
                <c:pt idx="331">
                  <c:v>0.65458185956625259</c:v>
                </c:pt>
                <c:pt idx="332">
                  <c:v>0.6842898458495511</c:v>
                </c:pt>
                <c:pt idx="333">
                  <c:v>0.7129031143535387</c:v>
                </c:pt>
                <c:pt idx="334">
                  <c:v>0.74037588995244863</c:v>
                </c:pt>
                <c:pt idx="335">
                  <c:v>0.76666422206586626</c:v>
                </c:pt>
                <c:pt idx="336">
                  <c:v>0.79172605497029114</c:v>
                </c:pt>
                <c:pt idx="337">
                  <c:v>0.81552129507931292</c:v>
                </c:pt>
                <c:pt idx="338">
                  <c:v>0.83801187508480657</c:v>
                </c:pt>
                <c:pt idx="339">
                  <c:v>0.85916181485649579</c:v>
                </c:pt>
                <c:pt idx="340">
                  <c:v>0.87893727900249441</c:v>
                </c:pt>
                <c:pt idx="341">
                  <c:v>0.89730663099870744</c:v>
                </c:pt>
                <c:pt idx="342">
                  <c:v>0.91424048380052902</c:v>
                </c:pt>
                <c:pt idx="343">
                  <c:v>0.92971174685583713</c:v>
                </c:pt>
                <c:pt idx="344">
                  <c:v>0.94369566944410477</c:v>
                </c:pt>
                <c:pt idx="345">
                  <c:v>0.95616988027226735</c:v>
                </c:pt>
                <c:pt idx="346">
                  <c:v>0.96711442326402364</c:v>
                </c:pt>
                <c:pt idx="347">
                  <c:v>0.97651178948529749</c:v>
                </c:pt>
                <c:pt idx="348">
                  <c:v>0.98434694515480015</c:v>
                </c:pt>
                <c:pt idx="349">
                  <c:v>0.99060735569487035</c:v>
                </c:pt>
                <c:pt idx="350">
                  <c:v>0.99528300578412754</c:v>
                </c:pt>
                <c:pt idx="351">
                  <c:v>0.99836641537984749</c:v>
                </c:pt>
                <c:pt idx="352">
                  <c:v>0.99985265168443627</c:v>
                </c:pt>
                <c:pt idx="353">
                  <c:v>0.99973933703685303</c:v>
                </c:pt>
                <c:pt idx="354">
                  <c:v>0.9980266527163616</c:v>
                </c:pt>
                <c:pt idx="355">
                  <c:v>0.99471733865252177</c:v>
                </c:pt>
                <c:pt idx="356">
                  <c:v>0.9898166890418858</c:v>
                </c:pt>
                <c:pt idx="357">
                  <c:v>0.98333254387841518</c:v>
                </c:pt>
                <c:pt idx="358">
                  <c:v>0.97527527641116074</c:v>
                </c:pt>
                <c:pt idx="359">
                  <c:v>0.96565777654927742</c:v>
                </c:pt>
                <c:pt idx="360">
                  <c:v>0.95449543024092143</c:v>
                </c:pt>
                <c:pt idx="361">
                  <c:v>0.94180609485901146</c:v>
                </c:pt>
                <c:pt idx="362">
                  <c:v>0.92761007063324596</c:v>
                </c:pt>
                <c:pt idx="363">
                  <c:v>0.91193006817406108</c:v>
                </c:pt>
                <c:pt idx="364">
                  <c:v>0.89479117214050419</c:v>
                </c:pt>
                <c:pt idx="365">
                  <c:v>0.87622080111012468</c:v>
                </c:pt>
                <c:pt idx="366">
                  <c:v>0.85624866371510489</c:v>
                </c:pt>
                <c:pt idx="367">
                  <c:v>0.83490671111477965</c:v>
                </c:pt>
                <c:pt idx="368">
                  <c:v>0.81222908588060427</c:v>
                </c:pt>
                <c:pt idx="369">
                  <c:v>0.78825206737531628</c:v>
                </c:pt>
                <c:pt idx="370">
                  <c:v>0.76301401371370148</c:v>
                </c:pt>
                <c:pt idx="371">
                  <c:v>0.73655530039778538</c:v>
                </c:pt>
                <c:pt idx="372">
                  <c:v>0.70891825572465139</c:v>
                </c:pt>
                <c:pt idx="373">
                  <c:v>0.6801470930701855</c:v>
                </c:pt>
                <c:pt idx="374">
                  <c:v>0.65028784015711683</c:v>
                </c:pt>
                <c:pt idx="375">
                  <c:v>0.61938826542046943</c:v>
                </c:pt>
                <c:pt idx="376">
                  <c:v>0.58749780158826681</c:v>
                </c:pt>
                <c:pt idx="377">
                  <c:v>0.55466746659970168</c:v>
                </c:pt>
                <c:pt idx="378">
                  <c:v>0.52094978198732733</c:v>
                </c:pt>
                <c:pt idx="379">
                  <c:v>0.48639868885379811</c:v>
                </c:pt>
                <c:pt idx="380">
                  <c:v>0.45106946157762406</c:v>
                </c:pt>
                <c:pt idx="381">
                  <c:v>0.41501861938594398</c:v>
                </c:pt>
                <c:pt idx="382">
                  <c:v>0.37830383593583167</c:v>
                </c:pt>
                <c:pt idx="383">
                  <c:v>0.34098384704873619</c:v>
                </c:pt>
                <c:pt idx="384">
                  <c:v>0.30311835674570226</c:v>
                </c:pt>
                <c:pt idx="385">
                  <c:v>0.26476794173367763</c:v>
                </c:pt>
                <c:pt idx="386">
                  <c:v>0.22599395449569257</c:v>
                </c:pt>
                <c:pt idx="387">
                  <c:v>0.18685842513998854</c:v>
                </c:pt>
                <c:pt idx="388">
                  <c:v>0.14742396216506351</c:v>
                </c:pt>
                <c:pt idx="389">
                  <c:v>0.10775365229944406</c:v>
                </c:pt>
                <c:pt idx="390">
                  <c:v>6.7910959576363616E-2</c:v>
                </c:pt>
                <c:pt idx="391">
                  <c:v>2.7959623804861479E-2</c:v>
                </c:pt>
                <c:pt idx="392">
                  <c:v>-1.2036441400328574E-2</c:v>
                </c:pt>
                <c:pt idx="393">
                  <c:v>-5.2013250866913552E-2</c:v>
                </c:pt>
                <c:pt idx="394">
                  <c:v>-9.1906850227681636E-2</c:v>
                </c:pt>
                <c:pt idx="395">
                  <c:v>-0.13165341823383273</c:v>
                </c:pt>
                <c:pt idx="396">
                  <c:v>-0.17118936885537611</c:v>
                </c:pt>
                <c:pt idx="397">
                  <c:v>-0.21045145300520013</c:v>
                </c:pt>
                <c:pt idx="398">
                  <c:v>-0.24937685972413315</c:v>
                </c:pt>
                <c:pt idx="399">
                  <c:v>-0.2879033166650653</c:v>
                </c:pt>
                <c:pt idx="400">
                  <c:v>-0.32596918971543198</c:v>
                </c:pt>
                <c:pt idx="401">
                  <c:v>-0.36351358159864239</c:v>
                </c:pt>
                <c:pt idx="402">
                  <c:v>-0.40047642929671989</c:v>
                </c:pt>
                <c:pt idx="403">
                  <c:v>-0.43679860013833782</c:v>
                </c:pt>
                <c:pt idx="404">
                  <c:v>-0.47242198639846616</c:v>
                </c:pt>
                <c:pt idx="405">
                  <c:v>-0.50728959825834219</c:v>
                </c:pt>
                <c:pt idx="406">
                  <c:v>-0.54134565497701104</c:v>
                </c:pt>
                <c:pt idx="407">
                  <c:v>-0.57453567412863071</c:v>
                </c:pt>
                <c:pt idx="408">
                  <c:v>-0.60680655876271827</c:v>
                </c:pt>
                <c:pt idx="409">
                  <c:v>-0.63810668234794743</c:v>
                </c:pt>
                <c:pt idx="410">
                  <c:v>-0.66838597136358824</c:v>
                </c:pt>
                <c:pt idx="411">
                  <c:v>-0.69759598540644718</c:v>
                </c:pt>
                <c:pt idx="412">
                  <c:v>-0.72568999468519602</c:v>
                </c:pt>
                <c:pt idx="413">
                  <c:v>-0.75262305477805747</c:v>
                </c:pt>
                <c:pt idx="414">
                  <c:v>-0.77835207853429844</c:v>
                </c:pt>
                <c:pt idx="415">
                  <c:v>-0.80283590500447011</c:v>
                </c:pt>
                <c:pt idx="416">
                  <c:v>-0.82603536528916011</c:v>
                </c:pt>
                <c:pt idx="417">
                  <c:v>-0.84791334520086725</c:v>
                </c:pt>
                <c:pt idx="418">
                  <c:v>-0.86843484463878806</c:v>
                </c:pt>
                <c:pt idx="419">
                  <c:v>-0.88756703358150457</c:v>
                </c:pt>
                <c:pt idx="420">
                  <c:v>-0.9052793046080263</c:v>
                </c:pt>
                <c:pt idx="421">
                  <c:v>-0.92154332186312715</c:v>
                </c:pt>
                <c:pt idx="422">
                  <c:v>-0.9363330663886722</c:v>
                </c:pt>
                <c:pt idx="423">
                  <c:v>-0.9496248777483951</c:v>
                </c:pt>
                <c:pt idx="424">
                  <c:v>-0.96139749187955681</c:v>
                </c:pt>
                <c:pt idx="425">
                  <c:v>-0.97163207511090477</c:v>
                </c:pt>
                <c:pt idx="426">
                  <c:v>-0.98031225429253066</c:v>
                </c:pt>
                <c:pt idx="427">
                  <c:v>-0.98742414298941528</c:v>
                </c:pt>
                <c:pt idx="428">
                  <c:v>-0.99295636369676621</c:v>
                </c:pt>
                <c:pt idx="429">
                  <c:v>-0.99690006604159609</c:v>
                </c:pt>
                <c:pt idx="430">
                  <c:v>-0.99924894094143146</c:v>
                </c:pt>
                <c:pt idx="431">
                  <c:v>-0.99999923069749896</c:v>
                </c:pt>
                <c:pt idx="432">
                  <c:v>-0.99914973500624216</c:v>
                </c:pt>
                <c:pt idx="433">
                  <c:v>-0.99670181287955117</c:v>
                </c:pt>
                <c:pt idx="434">
                  <c:v>-0.99265938047063274</c:v>
                </c:pt>
                <c:pt idx="435">
                  <c:v>-0.98702890480900218</c:v>
                </c:pt>
                <c:pt idx="436">
                  <c:v>-0.97981939345461377</c:v>
                </c:pt>
                <c:pt idx="437">
                  <c:v>-0.9710423800876874</c:v>
                </c:pt>
                <c:pt idx="438">
                  <c:v>-0.96071190605728063</c:v>
                </c:pt>
                <c:pt idx="439">
                  <c:v>-0.94884449791812397</c:v>
                </c:pt>
                <c:pt idx="440">
                  <c:v>-0.9354591409916635</c:v>
                </c:pt>
                <c:pt idx="441">
                  <c:v>-0.92057724899359006</c:v>
                </c:pt>
                <c:pt idx="442">
                  <c:v>-0.90422262977646617</c:v>
                </c:pt>
                <c:pt idx="443">
                  <c:v>-0.88642144724223837</c:v>
                </c:pt>
                <c:pt idx="444">
                  <c:v>-0.86720217948558131</c:v>
                </c:pt>
                <c:pt idx="445">
                  <c:v>-0.84659557323501256</c:v>
                </c:pt>
                <c:pt idx="446">
                  <c:v>-0.82463459466469136</c:v>
                </c:pt>
                <c:pt idx="447">
                  <c:v>-0.80135437665556919</c:v>
                </c:pt>
                <c:pt idx="448">
                  <c:v>-0.77679216259028316</c:v>
                </c:pt>
                <c:pt idx="449">
                  <c:v>-0.75098724677167605</c:v>
                </c:pt>
                <c:pt idx="450">
                  <c:v>-0.72398091156030275</c:v>
                </c:pt>
                <c:pt idx="451">
                  <c:v>-0.69581636133145452</c:v>
                </c:pt>
                <c:pt idx="452">
                  <c:v>-0.6665386533573856</c:v>
                </c:pt>
                <c:pt idx="453">
                  <c:v>-0.63619462572527408</c:v>
                </c:pt>
                <c:pt idx="454">
                  <c:v>-0.60483282240628411</c:v>
                </c:pt>
                <c:pt idx="455">
                  <c:v>-0.57250341559556184</c:v>
                </c:pt>
                <c:pt idx="456">
                  <c:v>-0.5392581254474379</c:v>
                </c:pt>
                <c:pt idx="457">
                  <c:v>-0.50515013733419611</c:v>
                </c:pt>
                <c:pt idx="458">
                  <c:v>-0.47023401676083498</c:v>
                </c:pt>
                <c:pt idx="459">
                  <c:v>-0.43456562207189353</c:v>
                </c:pt>
                <c:pt idx="460">
                  <c:v>-0.39820201509002867</c:v>
                </c:pt>
                <c:pt idx="461">
                  <c:v>-0.36120136982925244</c:v>
                </c:pt>
                <c:pt idx="462">
                  <c:v>-0.3236228794289322</c:v>
                </c:pt>
                <c:pt idx="463">
                  <c:v>-0.2855266614573912</c:v>
                </c:pt>
                <c:pt idx="464">
                  <c:v>-0.24697366173662089</c:v>
                </c:pt>
                <c:pt idx="465">
                  <c:v>-0.20802555684197996</c:v>
                </c:pt>
                <c:pt idx="466">
                  <c:v>-0.16874465543281056</c:v>
                </c:pt>
                <c:pt idx="467">
                  <c:v>-0.12919379857188859</c:v>
                </c:pt>
                <c:pt idx="468">
                  <c:v>-8.943625919312187E-2</c:v>
                </c:pt>
                <c:pt idx="469">
                  <c:v>-4.9535640878367419E-2</c:v>
                </c:pt>
                <c:pt idx="470">
                  <c:v>-9.5557761052473874E-3</c:v>
                </c:pt>
                <c:pt idx="471">
                  <c:v>3.0439375871184188E-2</c:v>
                </c:pt>
                <c:pt idx="472">
                  <c:v>7.0385831339612612E-2</c:v>
                </c:pt>
                <c:pt idx="473">
                  <c:v>0.11021968449273732</c:v>
                </c:pt>
                <c:pt idx="474">
                  <c:v>0.14987720966295234</c:v>
                </c:pt>
                <c:pt idx="475">
                  <c:v>0.18929496326980613</c:v>
                </c:pt>
                <c:pt idx="476">
                  <c:v>0.22840988531620351</c:v>
                </c:pt>
                <c:pt idx="477">
                  <c:v>0.26715940027093499</c:v>
                </c:pt>
                <c:pt idx="478">
                  <c:v>0.30548151717619876</c:v>
                </c:pt>
                <c:pt idx="479">
                  <c:v>0.34331492881989539</c:v>
                </c:pt>
                <c:pt idx="480">
                  <c:v>0.38059910981409556</c:v>
                </c:pt>
                <c:pt idx="481">
                  <c:v>0.41727441342273641</c:v>
                </c:pt>
                <c:pt idx="482">
                  <c:v>0.45328216698369495</c:v>
                </c:pt>
                <c:pt idx="483">
                  <c:v>0.48856476577251795</c:v>
                </c:pt>
                <c:pt idx="484">
                  <c:v>0.52306576515769942</c:v>
                </c:pt>
                <c:pt idx="485">
                  <c:v>0.55672997090003762</c:v>
                </c:pt>
                <c:pt idx="486">
                  <c:v>0.58950352745166212</c:v>
                </c:pt>
                <c:pt idx="487">
                  <c:v>0.62133400411340944</c:v>
                </c:pt>
                <c:pt idx="488">
                  <c:v>0.65217047891276025</c:v>
                </c:pt>
                <c:pt idx="489">
                  <c:v>0.6819636200681356</c:v>
                </c:pt>
                <c:pt idx="490">
                  <c:v>0.71066576490921241</c:v>
                </c:pt>
                <c:pt idx="491">
                  <c:v>0.73823099612704557</c:v>
                </c:pt>
                <c:pt idx="492">
                  <c:v>0.76461521523195541</c:v>
                </c:pt>
                <c:pt idx="493">
                  <c:v>0.78977621310170965</c:v>
                </c:pt>
                <c:pt idx="494">
                  <c:v>0.81367373750710537</c:v>
                </c:pt>
                <c:pt idx="495">
                  <c:v>0.83626955750696286</c:v>
                </c:pt>
                <c:pt idx="496">
                  <c:v>0.85752752460946702</c:v>
                </c:pt>
                <c:pt idx="497">
                  <c:v>0.87741363060204647</c:v>
                </c:pt>
                <c:pt idx="498">
                  <c:v>0.8958960619572528</c:v>
                </c:pt>
                <c:pt idx="499">
                  <c:v>0.91294525072762767</c:v>
                </c:pt>
                <c:pt idx="500">
                  <c:v>0.9285339218481049</c:v>
                </c:pt>
                <c:pt idx="501">
                  <c:v>0.94263713677029881</c:v>
                </c:pt>
                <c:pt idx="502">
                  <c:v>0.9552323333588566</c:v>
                </c:pt>
                <c:pt idx="503">
                  <c:v>0.96629936198607003</c:v>
                </c:pt>
                <c:pt idx="504">
                  <c:v>0.97582051776697554</c:v>
                </c:pt>
                <c:pt idx="505">
                  <c:v>0.98378056888339616</c:v>
                </c:pt>
                <c:pt idx="506">
                  <c:v>0.99016678095159771</c:v>
                </c:pt>
                <c:pt idx="507">
                  <c:v>0.99496893739459114</c:v>
                </c:pt>
                <c:pt idx="508">
                  <c:v>0.9981793557864731</c:v>
                </c:pt>
                <c:pt idx="509">
                  <c:v>0.99979290014266931</c:v>
                </c:pt>
                <c:pt idx="510">
                  <c:v>0.99980698913641397</c:v>
                </c:pt>
                <c:pt idx="511">
                  <c:v>0.99822160022832296</c:v>
                </c:pt>
                <c:pt idx="512">
                  <c:v>0.99503926970245082</c:v>
                </c:pt>
                <c:pt idx="513">
                  <c:v>0.99026508860877793</c:v>
                </c:pt>
                <c:pt idx="514">
                  <c:v>0.98390669461861613</c:v>
                </c:pt>
                <c:pt idx="515">
                  <c:v>0.97597425980596553</c:v>
                </c:pt>
                <c:pt idx="516">
                  <c:v>0.96648047437436346</c:v>
                </c:pt>
                <c:pt idx="517">
                  <c:v>0.95544052635526755</c:v>
                </c:pt>
                <c:pt idx="518">
                  <c:v>0.94287207731044387</c:v>
                </c:pt>
                <c:pt idx="519">
                  <c:v>0.92879523407724041</c:v>
                </c:pt>
                <c:pt idx="520">
                  <c:v>0.91323251660192928</c:v>
                </c:pt>
                <c:pt idx="521">
                  <c:v>0.89620882191260176</c:v>
                </c:pt>
                <c:pt idx="522">
                  <c:v>0.87775138428923116</c:v>
                </c:pt>
                <c:pt idx="523">
                  <c:v>0.85788973169464156</c:v>
                </c:pt>
                <c:pt idx="524">
                  <c:v>0.83665563853605607</c:v>
                </c:pt>
                <c:pt idx="525">
                  <c:v>0.81408307483283016</c:v>
                </c:pt>
                <c:pt idx="526">
                  <c:v>0.79020815187166327</c:v>
                </c:pt>
                <c:pt idx="527">
                  <c:v>0.76506906443625244</c:v>
                </c:pt>
                <c:pt idx="528">
                  <c:v>0.73870602970377286</c:v>
                </c:pt>
                <c:pt idx="529">
                  <c:v>0.71116122290598238</c:v>
                </c:pt>
                <c:pt idx="530">
                  <c:v>0.68247870985784287</c:v>
                </c:pt>
                <c:pt idx="531">
                  <c:v>0.65270437646162649</c:v>
                </c:pt>
                <c:pt idx="532">
                  <c:v>0.62188585529924578</c:v>
                </c:pt>
                <c:pt idx="533">
                  <c:v>0.59007244943029324</c:v>
                </c:pt>
                <c:pt idx="534">
                  <c:v>0.55731505351765842</c:v>
                </c:pt>
                <c:pt idx="535">
                  <c:v>0.52366607240693552</c:v>
                </c:pt>
                <c:pt idx="536">
                  <c:v>0.48917933728983237</c:v>
                </c:pt>
                <c:pt idx="537">
                  <c:v>0.4539100195857585</c:v>
                </c:pt>
                <c:pt idx="538">
                  <c:v>0.4179145426793206</c:v>
                </c:pt>
                <c:pt idx="539">
                  <c:v>0.38125049165494013</c:v>
                </c:pt>
                <c:pt idx="540">
                  <c:v>0.34397652117301564</c:v>
                </c:pt>
                <c:pt idx="541">
                  <c:v>0.30615226163495857</c:v>
                </c:pt>
                <c:pt idx="542">
                  <c:v>0.26783822378728489</c:v>
                </c:pt>
                <c:pt idx="543">
                  <c:v>0.22909570191732184</c:v>
                </c:pt>
                <c:pt idx="544">
                  <c:v>0.18998667579543774</c:v>
                </c:pt>
                <c:pt idx="545">
                  <c:v>0.15057371152061022</c:v>
                </c:pt>
                <c:pt idx="546">
                  <c:v>0.11091986142802837</c:v>
                </c:pt>
                <c:pt idx="547">
                  <c:v>7.108856321879993E-2</c:v>
                </c:pt>
                <c:pt idx="548">
                  <c:v>3.1143538473176299E-2</c:v>
                </c:pt>
                <c:pt idx="549">
                  <c:v>-8.8513092904038762E-3</c:v>
                </c:pt>
                <c:pt idx="550">
                  <c:v>-4.8831996847298012E-2</c:v>
                </c:pt>
                <c:pt idx="551">
                  <c:v>-8.8734563626177099E-2</c:v>
                </c:pt>
                <c:pt idx="552">
                  <c:v>-0.12849517403228142</c:v>
                </c:pt>
                <c:pt idx="553">
                  <c:v>-0.16805021957077595</c:v>
                </c:pt>
                <c:pt idx="554">
                  <c:v>-0.20733642060675878</c:v>
                </c:pt>
                <c:pt idx="555">
                  <c:v>-0.246290927599185</c:v>
                </c:pt>
                <c:pt idx="556">
                  <c:v>-0.28485142164671146</c:v>
                </c:pt>
                <c:pt idx="557">
                  <c:v>-0.32295621418466564</c:v>
                </c:pt>
                <c:pt idx="558">
                  <c:v>-0.36054434567357563</c:v>
                </c:pt>
                <c:pt idx="559">
                  <c:v>-0.39755568312143613</c:v>
                </c:pt>
                <c:pt idx="560">
                  <c:v>-0.43393101628365499</c:v>
                </c:pt>
                <c:pt idx="561">
                  <c:v>-0.46961215238683318</c:v>
                </c:pt>
                <c:pt idx="562">
                  <c:v>-0.50454200922477521</c:v>
                </c:pt>
                <c:pt idx="563">
                  <c:v>-0.53866470647784603</c:v>
                </c:pt>
                <c:pt idx="564">
                  <c:v>-0.57192565510956384</c:v>
                </c:pt>
                <c:pt idx="565">
                  <c:v>-0.6042716446974028</c:v>
                </c:pt>
                <c:pt idx="566">
                  <c:v>-0.63565092855813521</c:v>
                </c:pt>
                <c:pt idx="567">
                  <c:v>-0.66601330653147384</c:v>
                </c:pt>
                <c:pt idx="568">
                  <c:v>-0.69531020528962595</c:v>
                </c:pt>
                <c:pt idx="569">
                  <c:v>-0.72349475604424496</c:v>
                </c:pt>
                <c:pt idx="570">
                  <c:v>-0.75052186952650968</c:v>
                </c:pt>
                <c:pt idx="571">
                  <c:v>-0.77634830812032518</c:v>
                </c:pt>
                <c:pt idx="572">
                  <c:v>-0.80093275503328987</c:v>
                </c:pt>
                <c:pt idx="573">
                  <c:v>-0.82423588039474094</c:v>
                </c:pt>
                <c:pt idx="574">
                  <c:v>-0.84622040417517064</c:v>
                </c:pt>
                <c:pt idx="575">
                  <c:v>-0.86685115582631178</c:v>
                </c:pt>
                <c:pt idx="576">
                  <c:v>-0.88609513054651656</c:v>
                </c:pt>
                <c:pt idx="577">
                  <c:v>-0.90392154208139164</c:v>
                </c:pt>
                <c:pt idx="578">
                  <c:v>-0.92030187197524771</c:v>
                </c:pt>
                <c:pt idx="579">
                  <c:v>-0.93520991519453889</c:v>
                </c:pt>
                <c:pt idx="580">
                  <c:v>-0.9486218220503283</c:v>
                </c:pt>
                <c:pt idx="581">
                  <c:v>-0.96051613635269839</c:v>
                </c:pt>
                <c:pt idx="582">
                  <c:v>-0.97087382973608505</c:v>
                </c:pt>
                <c:pt idx="583">
                  <c:v>-0.9796783321005984</c:v>
                </c:pt>
                <c:pt idx="584">
                  <c:v>-0.98691555812064935</c:v>
                </c:pt>
                <c:pt idx="585">
                  <c:v>-0.9925739297784637</c:v>
                </c:pt>
                <c:pt idx="586">
                  <c:v>-0.99664439488644463</c:v>
                </c:pt>
                <c:pt idx="587">
                  <c:v>-0.99912044156873903</c:v>
                </c:pt>
                <c:pt idx="588">
                  <c:v>-0.99999810867885031</c:v>
                </c:pt>
                <c:pt idx="589">
                  <c:v>-0.99927599213662766</c:v>
                </c:pt>
                <c:pt idx="590">
                  <c:v>-0.99695524717449568</c:v>
                </c:pt>
                <c:pt idx="591">
                  <c:v>-0.99303958648932777</c:v>
                </c:pt>
                <c:pt idx="592">
                  <c:v>-0.98753527430292387</c:v>
                </c:pt>
                <c:pt idx="593">
                  <c:v>-0.98045111634059079</c:v>
                </c:pt>
                <c:pt idx="594">
                  <c:v>-0.97179844574386332</c:v>
                </c:pt>
                <c:pt idx="595">
                  <c:v>-0.96159110493989075</c:v>
                </c:pt>
                <c:pt idx="596">
                  <c:v>-0.9498454234965098</c:v>
                </c:pt>
                <c:pt idx="597">
                  <c:v>-0.9365801919984168</c:v>
                </c:pt>
                <c:pt idx="598">
                  <c:v>-0.92181663198624586</c:v>
                </c:pt>
                <c:pt idx="599">
                  <c:v>-0.90557836200662389</c:v>
                </c:pt>
                <c:pt idx="600">
                  <c:v>-0.88789135982753875</c:v>
                </c:pt>
                <c:pt idx="601">
                  <c:v>-0.86878392087944933</c:v>
                </c:pt>
                <c:pt idx="602">
                  <c:v>-0.84828661298863972</c:v>
                </c:pt>
                <c:pt idx="603">
                  <c:v>-0.82643222747520784</c:v>
                </c:pt>
                <c:pt idx="604">
                  <c:v>-0.80325572669395473</c:v>
                </c:pt>
                <c:pt idx="605">
                  <c:v>-0.7787941881020719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Sheet1!$C$2:$C$607</c:f>
              <c:numCache>
                <c:formatCode>General</c:formatCode>
                <c:ptCount val="606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Sheet1!$D$2:$D$607</c:f>
              <c:numCache>
                <c:formatCode>General</c:formatCode>
                <c:ptCount val="60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165472"/>
        <c:axId val="282170176"/>
      </c:lineChart>
      <c:catAx>
        <c:axId val="282165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2170176"/>
        <c:crosses val="autoZero"/>
        <c:auto val="1"/>
        <c:lblAlgn val="ctr"/>
        <c:lblOffset val="100"/>
        <c:noMultiLvlLbl val="0"/>
      </c:catAx>
      <c:valAx>
        <c:axId val="282170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216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Sheet1!$B$2:$B$607</c:f>
              <c:numCache>
                <c:formatCode>General</c:formatCode>
                <c:ptCount val="606"/>
                <c:pt idx="0">
                  <c:v>3.9989334186634161E-2</c:v>
                </c:pt>
                <c:pt idx="1">
                  <c:v>7.9914693969172695E-2</c:v>
                </c:pt>
                <c:pt idx="2">
                  <c:v>0.11971220728891936</c:v>
                </c:pt>
                <c:pt idx="3">
                  <c:v>0.15931820661424598</c:v>
                </c:pt>
                <c:pt idx="4">
                  <c:v>0.19866933079506122</c:v>
                </c:pt>
                <c:pt idx="5">
                  <c:v>0.23770262642713458</c:v>
                </c:pt>
                <c:pt idx="6">
                  <c:v>0.27635564856411376</c:v>
                </c:pt>
                <c:pt idx="7">
                  <c:v>0.31456656061611776</c:v>
                </c:pt>
                <c:pt idx="8">
                  <c:v>0.35227423327508994</c:v>
                </c:pt>
                <c:pt idx="9">
                  <c:v>0.38941834230865052</c:v>
                </c:pt>
                <c:pt idx="10">
                  <c:v>0.42593946506599961</c:v>
                </c:pt>
                <c:pt idx="11">
                  <c:v>0.4617791755414829</c:v>
                </c:pt>
                <c:pt idx="12">
                  <c:v>0.49688013784373675</c:v>
                </c:pt>
                <c:pt idx="13">
                  <c:v>0.5311861979208834</c:v>
                </c:pt>
                <c:pt idx="14">
                  <c:v>0.56464247339503537</c:v>
                </c:pt>
                <c:pt idx="15">
                  <c:v>0.59719544136239211</c:v>
                </c:pt>
                <c:pt idx="16">
                  <c:v>0.62879302401846859</c:v>
                </c:pt>
                <c:pt idx="17">
                  <c:v>0.6593846719714731</c:v>
                </c:pt>
                <c:pt idx="18">
                  <c:v>0.68892144511055131</c:v>
                </c:pt>
                <c:pt idx="19">
                  <c:v>0.71735609089952279</c:v>
                </c:pt>
                <c:pt idx="20">
                  <c:v>0.7446431199708593</c:v>
                </c:pt>
                <c:pt idx="21">
                  <c:v>0.7707388788989693</c:v>
                </c:pt>
                <c:pt idx="22">
                  <c:v>0.79560162003636603</c:v>
                </c:pt>
                <c:pt idx="23">
                  <c:v>0.81919156830099826</c:v>
                </c:pt>
                <c:pt idx="24">
                  <c:v>0.8414709848078965</c:v>
                </c:pt>
                <c:pt idx="25">
                  <c:v>0.86240422724333843</c:v>
                </c:pt>
                <c:pt idx="26">
                  <c:v>0.88195780688494751</c:v>
                </c:pt>
                <c:pt idx="27">
                  <c:v>0.90010044217650509</c:v>
                </c:pt>
                <c:pt idx="28">
                  <c:v>0.91680310877176685</c:v>
                </c:pt>
                <c:pt idx="29">
                  <c:v>0.93203908596722629</c:v>
                </c:pt>
                <c:pt idx="30">
                  <c:v>0.94578399944953895</c:v>
                </c:pt>
                <c:pt idx="31">
                  <c:v>0.95801586028922492</c:v>
                </c:pt>
                <c:pt idx="32">
                  <c:v>0.96871510011826523</c:v>
                </c:pt>
                <c:pt idx="33">
                  <c:v>0.97786460243531625</c:v>
                </c:pt>
                <c:pt idx="34">
                  <c:v>0.98544972998846025</c:v>
                </c:pt>
                <c:pt idx="35">
                  <c:v>0.99145834819168643</c:v>
                </c:pt>
                <c:pt idx="36">
                  <c:v>0.99588084453764003</c:v>
                </c:pt>
                <c:pt idx="37">
                  <c:v>0.998710143975583</c:v>
                </c:pt>
                <c:pt idx="38">
                  <c:v>0.9999417202299663</c:v>
                </c:pt>
                <c:pt idx="39">
                  <c:v>0.99957360304150511</c:v>
                </c:pt>
                <c:pt idx="40">
                  <c:v>0.99760638131917367</c:v>
                </c:pt>
                <c:pt idx="41">
                  <c:v>0.99404320219807596</c:v>
                </c:pt>
                <c:pt idx="42">
                  <c:v>0.98888976600470146</c:v>
                </c:pt>
                <c:pt idx="43">
                  <c:v>0.98215431713761847</c:v>
                </c:pt>
                <c:pt idx="44">
                  <c:v>0.97384763087819515</c:v>
                </c:pt>
                <c:pt idx="45">
                  <c:v>0.96398299615244809</c:v>
                </c:pt>
                <c:pt idx="46">
                  <c:v>0.95257619427159534</c:v>
                </c:pt>
                <c:pt idx="47">
                  <c:v>0.93964547368532492</c:v>
                </c:pt>
                <c:pt idx="48">
                  <c:v>0.92521152078816826</c:v>
                </c:pt>
                <c:pt idx="49">
                  <c:v>0.90929742682568171</c:v>
                </c:pt>
                <c:pt idx="50">
                  <c:v>0.89192865095337959</c:v>
                </c:pt>
                <c:pt idx="51">
                  <c:v>0.87313297950751645</c:v>
                </c:pt>
                <c:pt idx="52">
                  <c:v>0.85294048155287616</c:v>
                </c:pt>
                <c:pt idx="53">
                  <c:v>0.83138346077868308</c:v>
                </c:pt>
                <c:pt idx="54">
                  <c:v>0.80849640381959009</c:v>
                </c:pt>
                <c:pt idx="55">
                  <c:v>0.78431592508441983</c:v>
                </c:pt>
                <c:pt idx="56">
                  <c:v>0.75888070818092179</c:v>
                </c:pt>
                <c:pt idx="57">
                  <c:v>0.73223144403025142</c:v>
                </c:pt>
                <c:pt idx="58">
                  <c:v>0.70441076577017625</c:v>
                </c:pt>
                <c:pt idx="59">
                  <c:v>0.67546318055115095</c:v>
                </c:pt>
                <c:pt idx="60">
                  <c:v>0.64543499833437068</c:v>
                </c:pt>
                <c:pt idx="61">
                  <c:v>0.61437425780571175</c:v>
                </c:pt>
                <c:pt idx="62">
                  <c:v>0.58233064952408187</c:v>
                </c:pt>
                <c:pt idx="63">
                  <c:v>0.54935543642712659</c:v>
                </c:pt>
                <c:pt idx="64">
                  <c:v>0.51550137182146416</c:v>
                </c:pt>
                <c:pt idx="65">
                  <c:v>0.48082261498864826</c:v>
                </c:pt>
                <c:pt idx="66">
                  <c:v>0.44537464454187115</c:v>
                </c:pt>
                <c:pt idx="67">
                  <c:v>0.40921416967201729</c:v>
                </c:pt>
                <c:pt idx="68">
                  <c:v>0.37239903942505531</c:v>
                </c:pt>
                <c:pt idx="69">
                  <c:v>0.33498815015590466</c:v>
                </c:pt>
                <c:pt idx="70">
                  <c:v>0.2970413513068324</c:v>
                </c:pt>
                <c:pt idx="71">
                  <c:v>0.25861934966111083</c:v>
                </c:pt>
                <c:pt idx="72">
                  <c:v>0.21978361222511694</c:v>
                </c:pt>
                <c:pt idx="73">
                  <c:v>0.18059626789423291</c:v>
                </c:pt>
                <c:pt idx="74">
                  <c:v>0.14112000805986721</c:v>
                </c:pt>
                <c:pt idx="75">
                  <c:v>0.10141798631660186</c:v>
                </c:pt>
                <c:pt idx="76">
                  <c:v>6.1553717429913148E-2</c:v>
                </c:pt>
                <c:pt idx="77">
                  <c:v>2.1590975726095959E-2</c:v>
                </c:pt>
                <c:pt idx="78">
                  <c:v>-1.8406306933053809E-2</c:v>
                </c:pt>
                <c:pt idx="79">
                  <c:v>-5.8374143427580086E-2</c:v>
                </c:pt>
                <c:pt idx="80">
                  <c:v>-9.8248593745108678E-2</c:v>
                </c:pt>
                <c:pt idx="81">
                  <c:v>-0.13796586727122728</c:v>
                </c:pt>
                <c:pt idx="82">
                  <c:v>-0.17746242484086058</c:v>
                </c:pt>
                <c:pt idx="83">
                  <c:v>-0.21667508038737962</c:v>
                </c:pt>
                <c:pt idx="84">
                  <c:v>-0.25554110202683122</c:v>
                </c:pt>
                <c:pt idx="85">
                  <c:v>-0.29399831241556762</c:v>
                </c:pt>
                <c:pt idx="86">
                  <c:v>-0.33198518822073408</c:v>
                </c:pt>
                <c:pt idx="87">
                  <c:v>-0.36944095854447712</c:v>
                </c:pt>
                <c:pt idx="88">
                  <c:v>-0.4063057021444168</c:v>
                </c:pt>
                <c:pt idx="89">
                  <c:v>-0.44252044329485246</c:v>
                </c:pt>
                <c:pt idx="90">
                  <c:v>-0.47802724613534286</c:v>
                </c:pt>
                <c:pt idx="91">
                  <c:v>-0.51276930735572379</c:v>
                </c:pt>
                <c:pt idx="92">
                  <c:v>-0.54669104706928717</c:v>
                </c:pt>
                <c:pt idx="93">
                  <c:v>-0.57973819772874313</c:v>
                </c:pt>
                <c:pt idx="94">
                  <c:v>-0.61185789094271925</c:v>
                </c:pt>
                <c:pt idx="95">
                  <c:v>-0.64299874205390883</c:v>
                </c:pt>
                <c:pt idx="96">
                  <c:v>-0.67311093234356167</c:v>
                </c:pt>
                <c:pt idx="97">
                  <c:v>-0.70214628873080542</c:v>
                </c:pt>
                <c:pt idx="98">
                  <c:v>-0.73005836083929954</c:v>
                </c:pt>
                <c:pt idx="99">
                  <c:v>-0.7568024953079282</c:v>
                </c:pt>
                <c:pt idx="100">
                  <c:v>-0.7823359072266528</c:v>
                </c:pt>
                <c:pt idx="101">
                  <c:v>-0.80661774858324053</c:v>
                </c:pt>
                <c:pt idx="102">
                  <c:v>-0.82960917361137088</c:v>
                </c:pt>
                <c:pt idx="103">
                  <c:v>-0.85127340093557446</c:v>
                </c:pt>
                <c:pt idx="104">
                  <c:v>-0.87157577241358819</c:v>
                </c:pt>
                <c:pt idx="105">
                  <c:v>-0.8904838085819885</c:v>
                </c:pt>
                <c:pt idx="106">
                  <c:v>-0.90796726061640542</c:v>
                </c:pt>
                <c:pt idx="107">
                  <c:v>-0.92399815872318791</c:v>
                </c:pt>
                <c:pt idx="108">
                  <c:v>-0.93855085688510786</c:v>
                </c:pt>
                <c:pt idx="109">
                  <c:v>-0.95160207388951601</c:v>
                </c:pt>
                <c:pt idx="110">
                  <c:v>-0.96313093057331667</c:v>
                </c:pt>
                <c:pt idx="111">
                  <c:v>-0.97311898322517387</c:v>
                </c:pt>
                <c:pt idx="112">
                  <c:v>-0.98155025309151556</c:v>
                </c:pt>
                <c:pt idx="113">
                  <c:v>-0.9884112519391306</c:v>
                </c:pt>
                <c:pt idx="114">
                  <c:v>-0.99369100363346452</c:v>
                </c:pt>
                <c:pt idx="115">
                  <c:v>-0.99738106169809326</c:v>
                </c:pt>
                <c:pt idx="116">
                  <c:v>-0.99947552282728402</c:v>
                </c:pt>
                <c:pt idx="117">
                  <c:v>-0.99997103633002449</c:v>
                </c:pt>
                <c:pt idx="118">
                  <c:v>-0.99886680949041418</c:v>
                </c:pt>
                <c:pt idx="119">
                  <c:v>-0.99616460883584068</c:v>
                </c:pt>
                <c:pt idx="120">
                  <c:v>-0.99186875731091262</c:v>
                </c:pt>
                <c:pt idx="121">
                  <c:v>-0.98598612736167035</c:v>
                </c:pt>
                <c:pt idx="122">
                  <c:v>-0.97852612994113852</c:v>
                </c:pt>
                <c:pt idx="123">
                  <c:v>-0.96950069945380879</c:v>
                </c:pt>
                <c:pt idx="124">
                  <c:v>-0.95892427466313845</c:v>
                </c:pt>
                <c:pt idx="125">
                  <c:v>-0.94681377559260893</c:v>
                </c:pt>
                <c:pt idx="126">
                  <c:v>-0.93318857645729758</c:v>
                </c:pt>
                <c:pt idx="127">
                  <c:v>-0.91807047466926694</c:v>
                </c:pt>
                <c:pt idx="128">
                  <c:v>-0.90148365596635482</c:v>
                </c:pt>
                <c:pt idx="129">
                  <c:v>-0.88345465572015314</c:v>
                </c:pt>
                <c:pt idx="130">
                  <c:v>-0.86401231648507437</c:v>
                </c:pt>
                <c:pt idx="131">
                  <c:v>-0.84318774185641676</c:v>
                </c:pt>
                <c:pt idx="132">
                  <c:v>-0.82101424671124701</c:v>
                </c:pt>
                <c:pt idx="133">
                  <c:v>-0.79752730391170423</c:v>
                </c:pt>
                <c:pt idx="134">
                  <c:v>-0.77276448755598715</c:v>
                </c:pt>
                <c:pt idx="135">
                  <c:v>-0.74676541286781228</c:v>
                </c:pt>
                <c:pt idx="136">
                  <c:v>-0.71957167282050749</c:v>
                </c:pt>
                <c:pt idx="137">
                  <c:v>-0.69122677159712642</c:v>
                </c:pt>
                <c:pt idx="138">
                  <c:v>-0.66177605499303693</c:v>
                </c:pt>
                <c:pt idx="139">
                  <c:v>-0.63126663787232085</c:v>
                </c:pt>
                <c:pt idx="140">
                  <c:v>-0.5997473287940438</c:v>
                </c:pt>
                <c:pt idx="141">
                  <c:v>-0.56726855192896863</c:v>
                </c:pt>
                <c:pt idx="142">
                  <c:v>-0.53388226639164427</c:v>
                </c:pt>
                <c:pt idx="143">
                  <c:v>-0.49964188311690244</c:v>
                </c:pt>
                <c:pt idx="144">
                  <c:v>-0.46460217941375737</c:v>
                </c:pt>
                <c:pt idx="145">
                  <c:v>-0.4288192113333959</c:v>
                </c:pt>
                <c:pt idx="146">
                  <c:v>-0.39235022399145386</c:v>
                </c:pt>
                <c:pt idx="147">
                  <c:v>-0.35525355998804264</c:v>
                </c:pt>
                <c:pt idx="148">
                  <c:v>-0.31758856607203484</c:v>
                </c:pt>
                <c:pt idx="149">
                  <c:v>-0.27941549819892586</c:v>
                </c:pt>
                <c:pt idx="150">
                  <c:v>-0.24079542513415919</c:v>
                </c:pt>
                <c:pt idx="151">
                  <c:v>-0.20179013075612889</c:v>
                </c:pt>
                <c:pt idx="152">
                  <c:v>-0.16246201521515419</c:v>
                </c:pt>
                <c:pt idx="153">
                  <c:v>-0.12287399510655005</c:v>
                </c:pt>
                <c:pt idx="154">
                  <c:v>-8.3089402817496397E-2</c:v>
                </c:pt>
                <c:pt idx="155">
                  <c:v>-4.317188520872868E-2</c:v>
                </c:pt>
                <c:pt idx="156">
                  <c:v>-3.1853017931379904E-3</c:v>
                </c:pt>
                <c:pt idx="157">
                  <c:v>3.6806377425826917E-2</c:v>
                </c:pt>
                <c:pt idx="158">
                  <c:v>7.6739174292518919E-2</c:v>
                </c:pt>
                <c:pt idx="159">
                  <c:v>0.11654920485049364</c:v>
                </c:pt>
                <c:pt idx="160">
                  <c:v>0.1561727815432119</c:v>
                </c:pt>
                <c:pt idx="161">
                  <c:v>0.19554651510054424</c:v>
                </c:pt>
                <c:pt idx="162">
                  <c:v>0.23460741594808079</c:v>
                </c:pt>
                <c:pt idx="163">
                  <c:v>0.27329299497701326</c:v>
                </c:pt>
                <c:pt idx="164">
                  <c:v>0.31154136351337869</c:v>
                </c:pt>
                <c:pt idx="165">
                  <c:v>0.3492913323267357</c:v>
                </c:pt>
                <c:pt idx="166">
                  <c:v>0.38648250951987934</c:v>
                </c:pt>
                <c:pt idx="167">
                  <c:v>0.42305539714299684</c:v>
                </c:pt>
                <c:pt idx="168">
                  <c:v>0.45895148637769029</c:v>
                </c:pt>
                <c:pt idx="169">
                  <c:v>0.49411335113860816</c:v>
                </c:pt>
                <c:pt idx="170">
                  <c:v>0.52848473994293077</c:v>
                </c:pt>
                <c:pt idx="171">
                  <c:v>0.562010665900743</c:v>
                </c:pt>
                <c:pt idx="172">
                  <c:v>0.59463749468232863</c:v>
                </c:pt>
                <c:pt idx="173">
                  <c:v>0.62631303032165586</c:v>
                </c:pt>
                <c:pt idx="174">
                  <c:v>0.65698659871878906</c:v>
                </c:pt>
                <c:pt idx="175">
                  <c:v>0.68660912870763846</c:v>
                </c:pt>
                <c:pt idx="176">
                  <c:v>0.71513323055935785</c:v>
                </c:pt>
                <c:pt idx="177">
                  <c:v>0.74251327179580184</c:v>
                </c:pt>
                <c:pt idx="178">
                  <c:v>0.76870545019175585</c:v>
                </c:pt>
                <c:pt idx="179">
                  <c:v>0.79366786384915311</c:v>
                </c:pt>
                <c:pt idx="180">
                  <c:v>0.81736057823117292</c:v>
                </c:pt>
                <c:pt idx="181">
                  <c:v>0.83974569004897992</c:v>
                </c:pt>
                <c:pt idx="182">
                  <c:v>0.86078738789890163</c:v>
                </c:pt>
                <c:pt idx="183">
                  <c:v>0.88045200955303438</c:v>
                </c:pt>
                <c:pt idx="184">
                  <c:v>0.89870809581162692</c:v>
                </c:pt>
                <c:pt idx="185">
                  <c:v>0.91552644083108958</c:v>
                </c:pt>
                <c:pt idx="186">
                  <c:v>0.93088013884711363</c:v>
                </c:pt>
                <c:pt idx="187">
                  <c:v>0.94474462721815411</c:v>
                </c:pt>
                <c:pt idx="188">
                  <c:v>0.95709772572041729</c:v>
                </c:pt>
                <c:pt idx="189">
                  <c:v>0.96791967203148654</c:v>
                </c:pt>
                <c:pt idx="190">
                  <c:v>0.97719315334582302</c:v>
                </c:pt>
                <c:pt idx="191">
                  <c:v>0.98490333407156083</c:v>
                </c:pt>
                <c:pt idx="192">
                  <c:v>0.99103787956428979</c:v>
                </c:pt>
                <c:pt idx="193">
                  <c:v>0.99558697585985478</c:v>
                </c:pt>
                <c:pt idx="194">
                  <c:v>0.99854334537460498</c:v>
                </c:pt>
                <c:pt idx="195">
                  <c:v>0.99990225854797521</c:v>
                </c:pt>
                <c:pt idx="196">
                  <c:v>0.99966154140877417</c:v>
                </c:pt>
                <c:pt idx="197">
                  <c:v>0.99782157905307434</c:v>
                </c:pt>
                <c:pt idx="198">
                  <c:v>0.99438531502814043</c:v>
                </c:pt>
                <c:pt idx="199">
                  <c:v>0.98935824662338179</c:v>
                </c:pt>
                <c:pt idx="200">
                  <c:v>0.98274841607586183</c:v>
                </c:pt>
                <c:pt idx="201">
                  <c:v>0.97456639770443498</c:v>
                </c:pt>
                <c:pt idx="202">
                  <c:v>0.96482528099309084</c:v>
                </c:pt>
                <c:pt idx="203">
                  <c:v>0.95354064965057428</c:v>
                </c:pt>
                <c:pt idx="204">
                  <c:v>0.94073055667977312</c:v>
                </c:pt>
                <c:pt idx="205">
                  <c:v>0.92641549549676616</c:v>
                </c:pt>
                <c:pt idx="206">
                  <c:v>0.91061836714573041</c:v>
                </c:pt>
                <c:pt idx="207">
                  <c:v>0.89336444366215195</c:v>
                </c:pt>
                <c:pt idx="208">
                  <c:v>0.87468132764296525</c:v>
                </c:pt>
                <c:pt idx="209">
                  <c:v>0.85459890808828043</c:v>
                </c:pt>
                <c:pt idx="210">
                  <c:v>0.83314931258536595</c:v>
                </c:pt>
                <c:pt idx="211">
                  <c:v>0.81036685591135482</c:v>
                </c:pt>
                <c:pt idx="212">
                  <c:v>0.78628798513692921</c:v>
                </c:pt>
                <c:pt idx="213">
                  <c:v>0.76095122131877435</c:v>
                </c:pt>
                <c:pt idx="214">
                  <c:v>0.73439709787411334</c:v>
                </c:pt>
                <c:pt idx="215">
                  <c:v>0.70666809573587797</c:v>
                </c:pt>
                <c:pt idx="216">
                  <c:v>0.67780857539228678</c:v>
                </c:pt>
                <c:pt idx="217">
                  <c:v>0.64786470591951761</c:v>
                </c:pt>
                <c:pt idx="218">
                  <c:v>0.61688439112104476</c:v>
                </c:pt>
                <c:pt idx="219">
                  <c:v>0.58491719289176169</c:v>
                </c:pt>
                <c:pt idx="220">
                  <c:v>0.55201425192953291</c:v>
                </c:pt>
                <c:pt idx="221">
                  <c:v>0.51822820592097518</c:v>
                </c:pt>
                <c:pt idx="222">
                  <c:v>0.48361310533239998</c:v>
                </c:pt>
                <c:pt idx="223">
                  <c:v>0.44822432694058489</c:v>
                </c:pt>
                <c:pt idx="224">
                  <c:v>0.41211848524175659</c:v>
                </c:pt>
                <c:pt idx="225">
                  <c:v>0.3753533418804611</c:v>
                </c:pt>
                <c:pt idx="226">
                  <c:v>0.3379877132432676</c:v>
                </c:pt>
                <c:pt idx="227">
                  <c:v>0.30008137636508325</c:v>
                </c:pt>
                <c:pt idx="228">
                  <c:v>0.26169497329866259</c:v>
                </c:pt>
                <c:pt idx="229">
                  <c:v>0.22288991410024592</c:v>
                </c:pt>
                <c:pt idx="230">
                  <c:v>0.183728278586583</c:v>
                </c:pt>
                <c:pt idx="231">
                  <c:v>0.14427271702045727</c:v>
                </c:pt>
                <c:pt idx="232">
                  <c:v>0.10458634988363526</c:v>
                </c:pt>
                <c:pt idx="233">
                  <c:v>6.4732666897565891E-2</c:v>
                </c:pt>
                <c:pt idx="234">
                  <c:v>2.4775425453357765E-2</c:v>
                </c:pt>
                <c:pt idx="235">
                  <c:v>-1.5221451386431743E-2</c:v>
                </c:pt>
                <c:pt idx="236">
                  <c:v>-5.5193977151074512E-2</c:v>
                </c:pt>
                <c:pt idx="237">
                  <c:v>-9.5078204326360952E-2</c:v>
                </c:pt>
                <c:pt idx="238">
                  <c:v>-0.13481032665699549</c:v>
                </c:pt>
                <c:pt idx="239">
                  <c:v>-0.17432678122297965</c:v>
                </c:pt>
                <c:pt idx="240">
                  <c:v>-0.21356435012673869</c:v>
                </c:pt>
                <c:pt idx="241">
                  <c:v>-0.25246026162825808</c:v>
                </c:pt>
                <c:pt idx="242">
                  <c:v>-0.2909522905664908</c:v>
                </c:pt>
                <c:pt idx="243">
                  <c:v>-0.32897885790632714</c:v>
                </c:pt>
                <c:pt idx="244">
                  <c:v>-0.36647912925192838</c:v>
                </c:pt>
                <c:pt idx="245">
                  <c:v>-0.40339311216876961</c:v>
                </c:pt>
                <c:pt idx="246">
                  <c:v>-0.43966175215875003</c:v>
                </c:pt>
                <c:pt idx="247">
                  <c:v>-0.47522702713477982</c:v>
                </c:pt>
                <c:pt idx="248">
                  <c:v>-0.51003204024375437</c:v>
                </c:pt>
                <c:pt idx="249">
                  <c:v>-0.54402111088936977</c:v>
                </c:pt>
                <c:pt idx="250">
                  <c:v>-0.57713986380921112</c:v>
                </c:pt>
                <c:pt idx="251">
                  <c:v>-0.60933531606356084</c:v>
                </c:pt>
                <c:pt idx="252">
                  <c:v>-0.64055596179681173</c:v>
                </c:pt>
                <c:pt idx="253">
                  <c:v>-0.67075185463583686</c:v>
                </c:pt>
                <c:pt idx="254">
                  <c:v>-0.69987468759354365</c:v>
                </c:pt>
                <c:pt idx="255">
                  <c:v>-0.72787787034973661</c:v>
                </c:pt>
                <c:pt idx="256">
                  <c:v>-0.75471660378570105</c:v>
                </c:pt>
                <c:pt idx="257">
                  <c:v>-0.78034795165323156</c:v>
                </c:pt>
                <c:pt idx="258">
                  <c:v>-0.80473090926346713</c:v>
                </c:pt>
                <c:pt idx="259">
                  <c:v>-0.82782646908565372</c:v>
                </c:pt>
                <c:pt idx="260">
                  <c:v>-0.8495976831508637</c:v>
                </c:pt>
                <c:pt idx="261">
                  <c:v>-0.8700097221608728</c:v>
                </c:pt>
                <c:pt idx="262">
                  <c:v>-0.88902993120759921</c:v>
                </c:pt>
                <c:pt idx="263">
                  <c:v>-0.90662788201399791</c:v>
                </c:pt>
                <c:pt idx="264">
                  <c:v>-0.92277542161280657</c:v>
                </c:pt>
                <c:pt idx="265">
                  <c:v>-0.93744671738529328</c:v>
                </c:pt>
                <c:pt idx="266">
                  <c:v>-0.95061829838793011</c:v>
                </c:pt>
                <c:pt idx="267">
                  <c:v>-0.96226909290090157</c:v>
                </c:pt>
                <c:pt idx="268">
                  <c:v>-0.97238046213835594</c:v>
                </c:pt>
                <c:pt idx="269">
                  <c:v>-0.98093623006649155</c:v>
                </c:pt>
                <c:pt idx="270">
                  <c:v>-0.98792270928175552</c:v>
                </c:pt>
                <c:pt idx="271">
                  <c:v>-0.99332872290777363</c:v>
                </c:pt>
                <c:pt idx="272">
                  <c:v>-0.99714562247596505</c:v>
                </c:pt>
                <c:pt idx="273">
                  <c:v>-0.99936730176124955</c:v>
                </c:pt>
                <c:pt idx="274">
                  <c:v>-0.99999020655070348</c:v>
                </c:pt>
                <c:pt idx="275">
                  <c:v>-0.99901334032954292</c:v>
                </c:pt>
                <c:pt idx="276">
                  <c:v>-0.99643826587533491</c:v>
                </c:pt>
                <c:pt idx="277">
                  <c:v>-0.99226910275788605</c:v>
                </c:pt>
                <c:pt idx="278">
                  <c:v>-0.98651252074881046</c:v>
                </c:pt>
                <c:pt idx="279">
                  <c:v>-0.97917772915131696</c:v>
                </c:pt>
                <c:pt idx="280">
                  <c:v>-0.97027646206729012</c:v>
                </c:pt>
                <c:pt idx="281">
                  <c:v>-0.95982295962522823</c:v>
                </c:pt>
                <c:pt idx="282">
                  <c:v>-0.94783394519907649</c:v>
                </c:pt>
                <c:pt idx="283">
                  <c:v>-0.93432859865439788</c:v>
                </c:pt>
                <c:pt idx="284">
                  <c:v>-0.91932852566467571</c:v>
                </c:pt>
                <c:pt idx="285">
                  <c:v>-0.90285772314684987</c:v>
                </c:pt>
                <c:pt idx="286">
                  <c:v>-0.88494254087136381</c:v>
                </c:pt>
                <c:pt idx="287">
                  <c:v>-0.86561163930815799</c:v>
                </c:pt>
                <c:pt idx="288">
                  <c:v>-0.84489594377602606</c:v>
                </c:pt>
                <c:pt idx="289">
                  <c:v>-0.82282859496870886</c:v>
                </c:pt>
                <c:pt idx="290">
                  <c:v>-0.79944489593684587</c:v>
                </c:pt>
                <c:pt idx="291">
                  <c:v>-0.77478225561063374</c:v>
                </c:pt>
                <c:pt idx="292">
                  <c:v>-0.74888012895350964</c:v>
                </c:pt>
                <c:pt idx="293">
                  <c:v>-0.72177995384263505</c:v>
                </c:pt>
                <c:pt idx="294">
                  <c:v>-0.69352508477712238</c:v>
                </c:pt>
                <c:pt idx="295">
                  <c:v>-0.66416072352009514</c:v>
                </c:pt>
                <c:pt idx="296">
                  <c:v>-0.63373384678549893</c:v>
                </c:pt>
                <c:pt idx="297">
                  <c:v>-0.60229313108539106</c:v>
                </c:pt>
                <c:pt idx="298">
                  <c:v>-0.56988887485789386</c:v>
                </c:pt>
                <c:pt idx="299">
                  <c:v>-0.53657291800043494</c:v>
                </c:pt>
                <c:pt idx="300">
                  <c:v>-0.50239855893695817</c:v>
                </c:pt>
                <c:pt idx="301">
                  <c:v>-0.46742046935182702</c:v>
                </c:pt>
                <c:pt idx="302">
                  <c:v>-0.43169460672678006</c:v>
                </c:pt>
                <c:pt idx="303">
                  <c:v>-0.39527812482090974</c:v>
                </c:pt>
                <c:pt idx="304">
                  <c:v>-0.35822928223682704</c:v>
                </c:pt>
                <c:pt idx="305">
                  <c:v>-0.32060734921933826</c:v>
                </c:pt>
                <c:pt idx="306">
                  <c:v>-0.28247251283568359</c:v>
                </c:pt>
                <c:pt idx="307">
                  <c:v>-0.24388578068908245</c:v>
                </c:pt>
                <c:pt idx="308">
                  <c:v>-0.20490888331957058</c:v>
                </c:pt>
                <c:pt idx="309">
                  <c:v>-0.16560417544830941</c:v>
                </c:pt>
                <c:pt idx="310">
                  <c:v>-0.12603453622333929</c:v>
                </c:pt>
                <c:pt idx="311">
                  <c:v>-8.6263268626343856E-2</c:v>
                </c:pt>
                <c:pt idx="312">
                  <c:v>-4.6353998201397219E-2</c:v>
                </c:pt>
                <c:pt idx="313">
                  <c:v>-6.3705712676521351E-3</c:v>
                </c:pt>
                <c:pt idx="314">
                  <c:v>3.3623047221136695E-2</c:v>
                </c:pt>
                <c:pt idx="315">
                  <c:v>7.3562876006907668E-2</c:v>
                </c:pt>
                <c:pt idx="316">
                  <c:v>0.11338501988364243</c:v>
                </c:pt>
                <c:pt idx="317">
                  <c:v>0.15302577191607933</c:v>
                </c:pt>
                <c:pt idx="318">
                  <c:v>0.1924217153572057</c:v>
                </c:pt>
                <c:pt idx="319">
                  <c:v>0.23150982510153895</c:v>
                </c:pt>
                <c:pt idx="320">
                  <c:v>0.27022756851183671</c:v>
                </c:pt>
                <c:pt idx="321">
                  <c:v>0.30851300545799071</c:v>
                </c:pt>
                <c:pt idx="322">
                  <c:v>0.34630488740800797</c:v>
                </c:pt>
                <c:pt idx="323">
                  <c:v>0.38354275541260996</c:v>
                </c:pt>
                <c:pt idx="324">
                  <c:v>0.42016703682664092</c:v>
                </c:pt>
                <c:pt idx="325">
                  <c:v>0.45611914061260495</c:v>
                </c:pt>
                <c:pt idx="326">
                  <c:v>0.49134155107381439</c:v>
                </c:pt>
                <c:pt idx="327">
                  <c:v>0.52577791986724798</c:v>
                </c:pt>
                <c:pt idx="328">
                  <c:v>0.55937315614886673</c:v>
                </c:pt>
                <c:pt idx="329">
                  <c:v>0.59207351470722447</c:v>
                </c:pt>
                <c:pt idx="330">
                  <c:v>0.62382668194432933</c:v>
                </c:pt>
                <c:pt idx="331">
                  <c:v>0.65458185956625259</c:v>
                </c:pt>
                <c:pt idx="332">
                  <c:v>0.6842898458495511</c:v>
                </c:pt>
                <c:pt idx="333">
                  <c:v>0.7129031143535387</c:v>
                </c:pt>
                <c:pt idx="334">
                  <c:v>0.74037588995244863</c:v>
                </c:pt>
                <c:pt idx="335">
                  <c:v>0.76666422206586626</c:v>
                </c:pt>
                <c:pt idx="336">
                  <c:v>0.79172605497029114</c:v>
                </c:pt>
                <c:pt idx="337">
                  <c:v>0.81552129507931292</c:v>
                </c:pt>
                <c:pt idx="338">
                  <c:v>0.83801187508480657</c:v>
                </c:pt>
                <c:pt idx="339">
                  <c:v>0.85916181485649579</c:v>
                </c:pt>
                <c:pt idx="340">
                  <c:v>0.87893727900249441</c:v>
                </c:pt>
                <c:pt idx="341">
                  <c:v>0.89730663099870744</c:v>
                </c:pt>
                <c:pt idx="342">
                  <c:v>0.91424048380052902</c:v>
                </c:pt>
                <c:pt idx="343">
                  <c:v>0.92971174685583713</c:v>
                </c:pt>
                <c:pt idx="344">
                  <c:v>0.94369566944410477</c:v>
                </c:pt>
                <c:pt idx="345">
                  <c:v>0.95616988027226735</c:v>
                </c:pt>
                <c:pt idx="346">
                  <c:v>0.96711442326402364</c:v>
                </c:pt>
                <c:pt idx="347">
                  <c:v>0.97651178948529749</c:v>
                </c:pt>
                <c:pt idx="348">
                  <c:v>0.98434694515480015</c:v>
                </c:pt>
                <c:pt idx="349">
                  <c:v>0.99060735569487035</c:v>
                </c:pt>
                <c:pt idx="350">
                  <c:v>0.99528300578412754</c:v>
                </c:pt>
                <c:pt idx="351">
                  <c:v>0.99836641537984749</c:v>
                </c:pt>
                <c:pt idx="352">
                  <c:v>0.99985265168443627</c:v>
                </c:pt>
                <c:pt idx="353">
                  <c:v>0.99973933703685303</c:v>
                </c:pt>
                <c:pt idx="354">
                  <c:v>0.9980266527163616</c:v>
                </c:pt>
                <c:pt idx="355">
                  <c:v>0.99471733865252177</c:v>
                </c:pt>
                <c:pt idx="356">
                  <c:v>0.9898166890418858</c:v>
                </c:pt>
                <c:pt idx="357">
                  <c:v>0.98333254387841518</c:v>
                </c:pt>
                <c:pt idx="358">
                  <c:v>0.97527527641116074</c:v>
                </c:pt>
                <c:pt idx="359">
                  <c:v>0.96565777654927742</c:v>
                </c:pt>
                <c:pt idx="360">
                  <c:v>0.95449543024092143</c:v>
                </c:pt>
                <c:pt idx="361">
                  <c:v>0.94180609485901146</c:v>
                </c:pt>
                <c:pt idx="362">
                  <c:v>0.92761007063324596</c:v>
                </c:pt>
                <c:pt idx="363">
                  <c:v>0.91193006817406108</c:v>
                </c:pt>
                <c:pt idx="364">
                  <c:v>0.89479117214050419</c:v>
                </c:pt>
                <c:pt idx="365">
                  <c:v>0.87622080111012468</c:v>
                </c:pt>
                <c:pt idx="366">
                  <c:v>0.85624866371510489</c:v>
                </c:pt>
                <c:pt idx="367">
                  <c:v>0.83490671111477965</c:v>
                </c:pt>
                <c:pt idx="368">
                  <c:v>0.81222908588060427</c:v>
                </c:pt>
                <c:pt idx="369">
                  <c:v>0.78825206737531628</c:v>
                </c:pt>
                <c:pt idx="370">
                  <c:v>0.76301401371370148</c:v>
                </c:pt>
                <c:pt idx="371">
                  <c:v>0.73655530039778538</c:v>
                </c:pt>
                <c:pt idx="372">
                  <c:v>0.70891825572465139</c:v>
                </c:pt>
                <c:pt idx="373">
                  <c:v>0.6801470930701855</c:v>
                </c:pt>
                <c:pt idx="374">
                  <c:v>0.65028784015711683</c:v>
                </c:pt>
                <c:pt idx="375">
                  <c:v>0.61938826542046943</c:v>
                </c:pt>
                <c:pt idx="376">
                  <c:v>0.58749780158826681</c:v>
                </c:pt>
                <c:pt idx="377">
                  <c:v>0.55466746659970168</c:v>
                </c:pt>
                <c:pt idx="378">
                  <c:v>0.52094978198732733</c:v>
                </c:pt>
                <c:pt idx="379">
                  <c:v>0.48639868885379811</c:v>
                </c:pt>
                <c:pt idx="380">
                  <c:v>0.45106946157762406</c:v>
                </c:pt>
                <c:pt idx="381">
                  <c:v>0.41501861938594398</c:v>
                </c:pt>
                <c:pt idx="382">
                  <c:v>0.37830383593583167</c:v>
                </c:pt>
                <c:pt idx="383">
                  <c:v>0.34098384704873619</c:v>
                </c:pt>
                <c:pt idx="384">
                  <c:v>0.30311835674570226</c:v>
                </c:pt>
                <c:pt idx="385">
                  <c:v>0.26476794173367763</c:v>
                </c:pt>
                <c:pt idx="386">
                  <c:v>0.22599395449569257</c:v>
                </c:pt>
                <c:pt idx="387">
                  <c:v>0.18685842513998854</c:v>
                </c:pt>
                <c:pt idx="388">
                  <c:v>0.14742396216506351</c:v>
                </c:pt>
                <c:pt idx="389">
                  <c:v>0.10775365229944406</c:v>
                </c:pt>
                <c:pt idx="390">
                  <c:v>6.7910959576363616E-2</c:v>
                </c:pt>
                <c:pt idx="391">
                  <c:v>2.7959623804861479E-2</c:v>
                </c:pt>
                <c:pt idx="392">
                  <c:v>-1.2036441400328574E-2</c:v>
                </c:pt>
                <c:pt idx="393">
                  <c:v>-5.2013250866913552E-2</c:v>
                </c:pt>
                <c:pt idx="394">
                  <c:v>-9.1906850227681636E-2</c:v>
                </c:pt>
                <c:pt idx="395">
                  <c:v>-0.13165341823383273</c:v>
                </c:pt>
                <c:pt idx="396">
                  <c:v>-0.17118936885537611</c:v>
                </c:pt>
                <c:pt idx="397">
                  <c:v>-0.21045145300520013</c:v>
                </c:pt>
                <c:pt idx="398">
                  <c:v>-0.24937685972413315</c:v>
                </c:pt>
                <c:pt idx="399">
                  <c:v>-0.2879033166650653</c:v>
                </c:pt>
                <c:pt idx="400">
                  <c:v>-0.32596918971543198</c:v>
                </c:pt>
                <c:pt idx="401">
                  <c:v>-0.36351358159864239</c:v>
                </c:pt>
                <c:pt idx="402">
                  <c:v>-0.40047642929671989</c:v>
                </c:pt>
                <c:pt idx="403">
                  <c:v>-0.43679860013833782</c:v>
                </c:pt>
                <c:pt idx="404">
                  <c:v>-0.47242198639846616</c:v>
                </c:pt>
                <c:pt idx="405">
                  <c:v>-0.50728959825834219</c:v>
                </c:pt>
                <c:pt idx="406">
                  <c:v>-0.54134565497701104</c:v>
                </c:pt>
                <c:pt idx="407">
                  <c:v>-0.57453567412863071</c:v>
                </c:pt>
                <c:pt idx="408">
                  <c:v>-0.60680655876271827</c:v>
                </c:pt>
                <c:pt idx="409">
                  <c:v>-0.63810668234794743</c:v>
                </c:pt>
                <c:pt idx="410">
                  <c:v>-0.66838597136358824</c:v>
                </c:pt>
                <c:pt idx="411">
                  <c:v>-0.69759598540644718</c:v>
                </c:pt>
                <c:pt idx="412">
                  <c:v>-0.72568999468519602</c:v>
                </c:pt>
                <c:pt idx="413">
                  <c:v>-0.75262305477805747</c:v>
                </c:pt>
                <c:pt idx="414">
                  <c:v>-0.77835207853429844</c:v>
                </c:pt>
                <c:pt idx="415">
                  <c:v>-0.80283590500447011</c:v>
                </c:pt>
                <c:pt idx="416">
                  <c:v>-0.82603536528916011</c:v>
                </c:pt>
                <c:pt idx="417">
                  <c:v>-0.84791334520086725</c:v>
                </c:pt>
                <c:pt idx="418">
                  <c:v>-0.86843484463878806</c:v>
                </c:pt>
                <c:pt idx="419">
                  <c:v>-0.88756703358150457</c:v>
                </c:pt>
                <c:pt idx="420">
                  <c:v>-0.9052793046080263</c:v>
                </c:pt>
                <c:pt idx="421">
                  <c:v>-0.92154332186312715</c:v>
                </c:pt>
                <c:pt idx="422">
                  <c:v>-0.9363330663886722</c:v>
                </c:pt>
                <c:pt idx="423">
                  <c:v>-0.9496248777483951</c:v>
                </c:pt>
                <c:pt idx="424">
                  <c:v>-0.96139749187955681</c:v>
                </c:pt>
                <c:pt idx="425">
                  <c:v>-0.97163207511090477</c:v>
                </c:pt>
                <c:pt idx="426">
                  <c:v>-0.98031225429253066</c:v>
                </c:pt>
                <c:pt idx="427">
                  <c:v>-0.98742414298941528</c:v>
                </c:pt>
                <c:pt idx="428">
                  <c:v>-0.99295636369676621</c:v>
                </c:pt>
                <c:pt idx="429">
                  <c:v>-0.99690006604159609</c:v>
                </c:pt>
                <c:pt idx="430">
                  <c:v>-0.99924894094143146</c:v>
                </c:pt>
                <c:pt idx="431">
                  <c:v>-0.99999923069749896</c:v>
                </c:pt>
                <c:pt idx="432">
                  <c:v>-0.99914973500624216</c:v>
                </c:pt>
                <c:pt idx="433">
                  <c:v>-0.99670181287955117</c:v>
                </c:pt>
                <c:pt idx="434">
                  <c:v>-0.99265938047063274</c:v>
                </c:pt>
                <c:pt idx="435">
                  <c:v>-0.98702890480900218</c:v>
                </c:pt>
                <c:pt idx="436">
                  <c:v>-0.97981939345461377</c:v>
                </c:pt>
                <c:pt idx="437">
                  <c:v>-0.9710423800876874</c:v>
                </c:pt>
                <c:pt idx="438">
                  <c:v>-0.96071190605728063</c:v>
                </c:pt>
                <c:pt idx="439">
                  <c:v>-0.94884449791812397</c:v>
                </c:pt>
                <c:pt idx="440">
                  <c:v>-0.9354591409916635</c:v>
                </c:pt>
                <c:pt idx="441">
                  <c:v>-0.92057724899359006</c:v>
                </c:pt>
                <c:pt idx="442">
                  <c:v>-0.90422262977646617</c:v>
                </c:pt>
                <c:pt idx="443">
                  <c:v>-0.88642144724223837</c:v>
                </c:pt>
                <c:pt idx="444">
                  <c:v>-0.86720217948558131</c:v>
                </c:pt>
                <c:pt idx="445">
                  <c:v>-0.84659557323501256</c:v>
                </c:pt>
                <c:pt idx="446">
                  <c:v>-0.82463459466469136</c:v>
                </c:pt>
                <c:pt idx="447">
                  <c:v>-0.80135437665556919</c:v>
                </c:pt>
                <c:pt idx="448">
                  <c:v>-0.77679216259028316</c:v>
                </c:pt>
                <c:pt idx="449">
                  <c:v>-0.75098724677167605</c:v>
                </c:pt>
                <c:pt idx="450">
                  <c:v>-0.72398091156030275</c:v>
                </c:pt>
                <c:pt idx="451">
                  <c:v>-0.69581636133145452</c:v>
                </c:pt>
                <c:pt idx="452">
                  <c:v>-0.6665386533573856</c:v>
                </c:pt>
                <c:pt idx="453">
                  <c:v>-0.63619462572527408</c:v>
                </c:pt>
                <c:pt idx="454">
                  <c:v>-0.60483282240628411</c:v>
                </c:pt>
                <c:pt idx="455">
                  <c:v>-0.57250341559556184</c:v>
                </c:pt>
                <c:pt idx="456">
                  <c:v>-0.5392581254474379</c:v>
                </c:pt>
                <c:pt idx="457">
                  <c:v>-0.50515013733419611</c:v>
                </c:pt>
                <c:pt idx="458">
                  <c:v>-0.47023401676083498</c:v>
                </c:pt>
                <c:pt idx="459">
                  <c:v>-0.43456562207189353</c:v>
                </c:pt>
                <c:pt idx="460">
                  <c:v>-0.39820201509002867</c:v>
                </c:pt>
                <c:pt idx="461">
                  <c:v>-0.36120136982925244</c:v>
                </c:pt>
                <c:pt idx="462">
                  <c:v>-0.3236228794289322</c:v>
                </c:pt>
                <c:pt idx="463">
                  <c:v>-0.2855266614573912</c:v>
                </c:pt>
                <c:pt idx="464">
                  <c:v>-0.24697366173662089</c:v>
                </c:pt>
                <c:pt idx="465">
                  <c:v>-0.20802555684197996</c:v>
                </c:pt>
                <c:pt idx="466">
                  <c:v>-0.16874465543281056</c:v>
                </c:pt>
                <c:pt idx="467">
                  <c:v>-0.12919379857188859</c:v>
                </c:pt>
                <c:pt idx="468">
                  <c:v>-8.943625919312187E-2</c:v>
                </c:pt>
                <c:pt idx="469">
                  <c:v>-4.9535640878367419E-2</c:v>
                </c:pt>
                <c:pt idx="470">
                  <c:v>-9.5557761052473874E-3</c:v>
                </c:pt>
                <c:pt idx="471">
                  <c:v>3.0439375871184188E-2</c:v>
                </c:pt>
                <c:pt idx="472">
                  <c:v>7.0385831339612612E-2</c:v>
                </c:pt>
                <c:pt idx="473">
                  <c:v>0.11021968449273732</c:v>
                </c:pt>
                <c:pt idx="474">
                  <c:v>0.14987720966295234</c:v>
                </c:pt>
                <c:pt idx="475">
                  <c:v>0.18929496326980613</c:v>
                </c:pt>
                <c:pt idx="476">
                  <c:v>0.22840988531620351</c:v>
                </c:pt>
                <c:pt idx="477">
                  <c:v>0.26715940027093499</c:v>
                </c:pt>
                <c:pt idx="478">
                  <c:v>0.30548151717619876</c:v>
                </c:pt>
                <c:pt idx="479">
                  <c:v>0.34331492881989539</c:v>
                </c:pt>
                <c:pt idx="480">
                  <c:v>0.38059910981409556</c:v>
                </c:pt>
                <c:pt idx="481">
                  <c:v>0.41727441342273641</c:v>
                </c:pt>
                <c:pt idx="482">
                  <c:v>0.45328216698369495</c:v>
                </c:pt>
                <c:pt idx="483">
                  <c:v>0.48856476577251795</c:v>
                </c:pt>
                <c:pt idx="484">
                  <c:v>0.52306576515769942</c:v>
                </c:pt>
                <c:pt idx="485">
                  <c:v>0.55672997090003762</c:v>
                </c:pt>
                <c:pt idx="486">
                  <c:v>0.58950352745166212</c:v>
                </c:pt>
                <c:pt idx="487">
                  <c:v>0.62133400411340944</c:v>
                </c:pt>
                <c:pt idx="488">
                  <c:v>0.65217047891276025</c:v>
                </c:pt>
                <c:pt idx="489">
                  <c:v>0.6819636200681356</c:v>
                </c:pt>
                <c:pt idx="490">
                  <c:v>0.71066576490921241</c:v>
                </c:pt>
                <c:pt idx="491">
                  <c:v>0.73823099612704557</c:v>
                </c:pt>
                <c:pt idx="492">
                  <c:v>0.76461521523195541</c:v>
                </c:pt>
                <c:pt idx="493">
                  <c:v>0.78977621310170965</c:v>
                </c:pt>
                <c:pt idx="494">
                  <c:v>0.81367373750710537</c:v>
                </c:pt>
                <c:pt idx="495">
                  <c:v>0.83626955750696286</c:v>
                </c:pt>
                <c:pt idx="496">
                  <c:v>0.85752752460946702</c:v>
                </c:pt>
                <c:pt idx="497">
                  <c:v>0.87741363060204647</c:v>
                </c:pt>
                <c:pt idx="498">
                  <c:v>0.8958960619572528</c:v>
                </c:pt>
                <c:pt idx="499">
                  <c:v>0.91294525072762767</c:v>
                </c:pt>
                <c:pt idx="500">
                  <c:v>0.9285339218481049</c:v>
                </c:pt>
                <c:pt idx="501">
                  <c:v>0.94263713677029881</c:v>
                </c:pt>
                <c:pt idx="502">
                  <c:v>0.9552323333588566</c:v>
                </c:pt>
                <c:pt idx="503">
                  <c:v>0.96629936198607003</c:v>
                </c:pt>
                <c:pt idx="504">
                  <c:v>0.97582051776697554</c:v>
                </c:pt>
                <c:pt idx="505">
                  <c:v>0.98378056888339616</c:v>
                </c:pt>
                <c:pt idx="506">
                  <c:v>0.99016678095159771</c:v>
                </c:pt>
                <c:pt idx="507">
                  <c:v>0.99496893739459114</c:v>
                </c:pt>
                <c:pt idx="508">
                  <c:v>0.9981793557864731</c:v>
                </c:pt>
                <c:pt idx="509">
                  <c:v>0.99979290014266931</c:v>
                </c:pt>
                <c:pt idx="510">
                  <c:v>0.99980698913641397</c:v>
                </c:pt>
                <c:pt idx="511">
                  <c:v>0.99822160022832296</c:v>
                </c:pt>
                <c:pt idx="512">
                  <c:v>0.99503926970245082</c:v>
                </c:pt>
                <c:pt idx="513">
                  <c:v>0.99026508860877793</c:v>
                </c:pt>
                <c:pt idx="514">
                  <c:v>0.98390669461861613</c:v>
                </c:pt>
                <c:pt idx="515">
                  <c:v>0.97597425980596553</c:v>
                </c:pt>
                <c:pt idx="516">
                  <c:v>0.96648047437436346</c:v>
                </c:pt>
                <c:pt idx="517">
                  <c:v>0.95544052635526755</c:v>
                </c:pt>
                <c:pt idx="518">
                  <c:v>0.94287207731044387</c:v>
                </c:pt>
                <c:pt idx="519">
                  <c:v>0.92879523407724041</c:v>
                </c:pt>
                <c:pt idx="520">
                  <c:v>0.91323251660192928</c:v>
                </c:pt>
                <c:pt idx="521">
                  <c:v>0.89620882191260176</c:v>
                </c:pt>
                <c:pt idx="522">
                  <c:v>0.87775138428923116</c:v>
                </c:pt>
                <c:pt idx="523">
                  <c:v>0.85788973169464156</c:v>
                </c:pt>
                <c:pt idx="524">
                  <c:v>0.83665563853605607</c:v>
                </c:pt>
                <c:pt idx="525">
                  <c:v>0.81408307483283016</c:v>
                </c:pt>
                <c:pt idx="526">
                  <c:v>0.79020815187166327</c:v>
                </c:pt>
                <c:pt idx="527">
                  <c:v>0.76506906443625244</c:v>
                </c:pt>
                <c:pt idx="528">
                  <c:v>0.73870602970377286</c:v>
                </c:pt>
                <c:pt idx="529">
                  <c:v>0.71116122290598238</c:v>
                </c:pt>
                <c:pt idx="530">
                  <c:v>0.68247870985784287</c:v>
                </c:pt>
                <c:pt idx="531">
                  <c:v>0.65270437646162649</c:v>
                </c:pt>
                <c:pt idx="532">
                  <c:v>0.62188585529924578</c:v>
                </c:pt>
                <c:pt idx="533">
                  <c:v>0.59007244943029324</c:v>
                </c:pt>
                <c:pt idx="534">
                  <c:v>0.55731505351765842</c:v>
                </c:pt>
                <c:pt idx="535">
                  <c:v>0.52366607240693552</c:v>
                </c:pt>
                <c:pt idx="536">
                  <c:v>0.48917933728983237</c:v>
                </c:pt>
                <c:pt idx="537">
                  <c:v>0.4539100195857585</c:v>
                </c:pt>
                <c:pt idx="538">
                  <c:v>0.4179145426793206</c:v>
                </c:pt>
                <c:pt idx="539">
                  <c:v>0.38125049165494013</c:v>
                </c:pt>
                <c:pt idx="540">
                  <c:v>0.34397652117301564</c:v>
                </c:pt>
                <c:pt idx="541">
                  <c:v>0.30615226163495857</c:v>
                </c:pt>
                <c:pt idx="542">
                  <c:v>0.26783822378728489</c:v>
                </c:pt>
                <c:pt idx="543">
                  <c:v>0.22909570191732184</c:v>
                </c:pt>
                <c:pt idx="544">
                  <c:v>0.18998667579543774</c:v>
                </c:pt>
                <c:pt idx="545">
                  <c:v>0.15057371152061022</c:v>
                </c:pt>
                <c:pt idx="546">
                  <c:v>0.11091986142802837</c:v>
                </c:pt>
                <c:pt idx="547">
                  <c:v>7.108856321879993E-2</c:v>
                </c:pt>
                <c:pt idx="548">
                  <c:v>3.1143538473176299E-2</c:v>
                </c:pt>
                <c:pt idx="549">
                  <c:v>-8.8513092904038762E-3</c:v>
                </c:pt>
                <c:pt idx="550">
                  <c:v>-4.8831996847298012E-2</c:v>
                </c:pt>
                <c:pt idx="551">
                  <c:v>-8.8734563626177099E-2</c:v>
                </c:pt>
                <c:pt idx="552">
                  <c:v>-0.12849517403228142</c:v>
                </c:pt>
                <c:pt idx="553">
                  <c:v>-0.16805021957077595</c:v>
                </c:pt>
                <c:pt idx="554">
                  <c:v>-0.20733642060675878</c:v>
                </c:pt>
                <c:pt idx="555">
                  <c:v>-0.246290927599185</c:v>
                </c:pt>
                <c:pt idx="556">
                  <c:v>-0.28485142164671146</c:v>
                </c:pt>
                <c:pt idx="557">
                  <c:v>-0.32295621418466564</c:v>
                </c:pt>
                <c:pt idx="558">
                  <c:v>-0.36054434567357563</c:v>
                </c:pt>
                <c:pt idx="559">
                  <c:v>-0.39755568312143613</c:v>
                </c:pt>
                <c:pt idx="560">
                  <c:v>-0.43393101628365499</c:v>
                </c:pt>
                <c:pt idx="561">
                  <c:v>-0.46961215238683318</c:v>
                </c:pt>
                <c:pt idx="562">
                  <c:v>-0.50454200922477521</c:v>
                </c:pt>
                <c:pt idx="563">
                  <c:v>-0.53866470647784603</c:v>
                </c:pt>
                <c:pt idx="564">
                  <c:v>-0.57192565510956384</c:v>
                </c:pt>
                <c:pt idx="565">
                  <c:v>-0.6042716446974028</c:v>
                </c:pt>
                <c:pt idx="566">
                  <c:v>-0.63565092855813521</c:v>
                </c:pt>
                <c:pt idx="567">
                  <c:v>-0.66601330653147384</c:v>
                </c:pt>
                <c:pt idx="568">
                  <c:v>-0.69531020528962595</c:v>
                </c:pt>
                <c:pt idx="569">
                  <c:v>-0.72349475604424496</c:v>
                </c:pt>
                <c:pt idx="570">
                  <c:v>-0.75052186952650968</c:v>
                </c:pt>
                <c:pt idx="571">
                  <c:v>-0.77634830812032518</c:v>
                </c:pt>
                <c:pt idx="572">
                  <c:v>-0.80093275503328987</c:v>
                </c:pt>
                <c:pt idx="573">
                  <c:v>-0.82423588039474094</c:v>
                </c:pt>
                <c:pt idx="574">
                  <c:v>-0.84622040417517064</c:v>
                </c:pt>
                <c:pt idx="575">
                  <c:v>-0.86685115582631178</c:v>
                </c:pt>
                <c:pt idx="576">
                  <c:v>-0.88609513054651656</c:v>
                </c:pt>
                <c:pt idx="577">
                  <c:v>-0.90392154208139164</c:v>
                </c:pt>
                <c:pt idx="578">
                  <c:v>-0.92030187197524771</c:v>
                </c:pt>
                <c:pt idx="579">
                  <c:v>-0.93520991519453889</c:v>
                </c:pt>
                <c:pt idx="580">
                  <c:v>-0.9486218220503283</c:v>
                </c:pt>
                <c:pt idx="581">
                  <c:v>-0.96051613635269839</c:v>
                </c:pt>
                <c:pt idx="582">
                  <c:v>-0.97087382973608505</c:v>
                </c:pt>
                <c:pt idx="583">
                  <c:v>-0.9796783321005984</c:v>
                </c:pt>
                <c:pt idx="584">
                  <c:v>-0.98691555812064935</c:v>
                </c:pt>
                <c:pt idx="585">
                  <c:v>-0.9925739297784637</c:v>
                </c:pt>
                <c:pt idx="586">
                  <c:v>-0.99664439488644463</c:v>
                </c:pt>
                <c:pt idx="587">
                  <c:v>-0.99912044156873903</c:v>
                </c:pt>
                <c:pt idx="588">
                  <c:v>-0.99999810867885031</c:v>
                </c:pt>
                <c:pt idx="589">
                  <c:v>-0.99927599213662766</c:v>
                </c:pt>
                <c:pt idx="590">
                  <c:v>-0.99695524717449568</c:v>
                </c:pt>
                <c:pt idx="591">
                  <c:v>-0.99303958648932777</c:v>
                </c:pt>
                <c:pt idx="592">
                  <c:v>-0.98753527430292387</c:v>
                </c:pt>
                <c:pt idx="593">
                  <c:v>-0.98045111634059079</c:v>
                </c:pt>
                <c:pt idx="594">
                  <c:v>-0.97179844574386332</c:v>
                </c:pt>
                <c:pt idx="595">
                  <c:v>-0.96159110493989075</c:v>
                </c:pt>
                <c:pt idx="596">
                  <c:v>-0.9498454234965098</c:v>
                </c:pt>
                <c:pt idx="597">
                  <c:v>-0.9365801919984168</c:v>
                </c:pt>
                <c:pt idx="598">
                  <c:v>-0.92181663198624586</c:v>
                </c:pt>
                <c:pt idx="599">
                  <c:v>-0.90557836200662389</c:v>
                </c:pt>
                <c:pt idx="600">
                  <c:v>-0.88789135982753875</c:v>
                </c:pt>
                <c:pt idx="601">
                  <c:v>-0.86878392087944933</c:v>
                </c:pt>
                <c:pt idx="602">
                  <c:v>-0.84828661298863972</c:v>
                </c:pt>
                <c:pt idx="603">
                  <c:v>-0.82643222747520784</c:v>
                </c:pt>
                <c:pt idx="604">
                  <c:v>-0.80325572669395473</c:v>
                </c:pt>
                <c:pt idx="605">
                  <c:v>-0.7787941881020719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Sheet1!$C$2:$C$607</c:f>
              <c:numCache>
                <c:formatCode>General</c:formatCode>
                <c:ptCount val="606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Sheet1!$D$2:$D$607</c:f>
              <c:numCache>
                <c:formatCode>General</c:formatCode>
                <c:ptCount val="60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170960"/>
        <c:axId val="356455928"/>
      </c:lineChart>
      <c:catAx>
        <c:axId val="282170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6455928"/>
        <c:crosses val="autoZero"/>
        <c:auto val="1"/>
        <c:lblAlgn val="ctr"/>
        <c:lblOffset val="100"/>
        <c:noMultiLvlLbl val="0"/>
      </c:catAx>
      <c:valAx>
        <c:axId val="356455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217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Sheet1!$B$2:$B$607</c:f>
              <c:numCache>
                <c:formatCode>General</c:formatCode>
                <c:ptCount val="606"/>
                <c:pt idx="0">
                  <c:v>3.9989334186634161E-2</c:v>
                </c:pt>
                <c:pt idx="1">
                  <c:v>7.9914693969172695E-2</c:v>
                </c:pt>
                <c:pt idx="2">
                  <c:v>0.11971220728891936</c:v>
                </c:pt>
                <c:pt idx="3">
                  <c:v>0.15931820661424598</c:v>
                </c:pt>
                <c:pt idx="4">
                  <c:v>0.19866933079506122</c:v>
                </c:pt>
                <c:pt idx="5">
                  <c:v>0.23770262642713458</c:v>
                </c:pt>
                <c:pt idx="6">
                  <c:v>0.27635564856411376</c:v>
                </c:pt>
                <c:pt idx="7">
                  <c:v>0.31456656061611776</c:v>
                </c:pt>
                <c:pt idx="8">
                  <c:v>0.35227423327508994</c:v>
                </c:pt>
                <c:pt idx="9">
                  <c:v>0.38941834230865052</c:v>
                </c:pt>
                <c:pt idx="10">
                  <c:v>0.42593946506599961</c:v>
                </c:pt>
                <c:pt idx="11">
                  <c:v>0.4617791755414829</c:v>
                </c:pt>
                <c:pt idx="12">
                  <c:v>0.49688013784373675</c:v>
                </c:pt>
                <c:pt idx="13">
                  <c:v>0.5311861979208834</c:v>
                </c:pt>
                <c:pt idx="14">
                  <c:v>0.56464247339503537</c:v>
                </c:pt>
                <c:pt idx="15">
                  <c:v>0.59719544136239211</c:v>
                </c:pt>
                <c:pt idx="16">
                  <c:v>0.62879302401846859</c:v>
                </c:pt>
                <c:pt idx="17">
                  <c:v>0.6593846719714731</c:v>
                </c:pt>
                <c:pt idx="18">
                  <c:v>0.68892144511055131</c:v>
                </c:pt>
                <c:pt idx="19">
                  <c:v>0.71735609089952279</c:v>
                </c:pt>
                <c:pt idx="20">
                  <c:v>0.7446431199708593</c:v>
                </c:pt>
                <c:pt idx="21">
                  <c:v>0.7707388788989693</c:v>
                </c:pt>
                <c:pt idx="22">
                  <c:v>0.79560162003636603</c:v>
                </c:pt>
                <c:pt idx="23">
                  <c:v>0.81919156830099826</c:v>
                </c:pt>
                <c:pt idx="24">
                  <c:v>0.8414709848078965</c:v>
                </c:pt>
                <c:pt idx="25">
                  <c:v>0.86240422724333843</c:v>
                </c:pt>
                <c:pt idx="26">
                  <c:v>0.88195780688494751</c:v>
                </c:pt>
                <c:pt idx="27">
                  <c:v>0.90010044217650509</c:v>
                </c:pt>
                <c:pt idx="28">
                  <c:v>0.91680310877176685</c:v>
                </c:pt>
                <c:pt idx="29">
                  <c:v>0.93203908596722629</c:v>
                </c:pt>
                <c:pt idx="30">
                  <c:v>0.94578399944953895</c:v>
                </c:pt>
                <c:pt idx="31">
                  <c:v>0.95801586028922492</c:v>
                </c:pt>
                <c:pt idx="32">
                  <c:v>0.96871510011826523</c:v>
                </c:pt>
                <c:pt idx="33">
                  <c:v>0.97786460243531625</c:v>
                </c:pt>
                <c:pt idx="34">
                  <c:v>0.98544972998846025</c:v>
                </c:pt>
                <c:pt idx="35">
                  <c:v>0.99145834819168643</c:v>
                </c:pt>
                <c:pt idx="36">
                  <c:v>0.99588084453764003</c:v>
                </c:pt>
                <c:pt idx="37">
                  <c:v>0.998710143975583</c:v>
                </c:pt>
                <c:pt idx="38">
                  <c:v>0.9999417202299663</c:v>
                </c:pt>
                <c:pt idx="39">
                  <c:v>0.99957360304150511</c:v>
                </c:pt>
                <c:pt idx="40">
                  <c:v>0.99760638131917367</c:v>
                </c:pt>
                <c:pt idx="41">
                  <c:v>0.99404320219807596</c:v>
                </c:pt>
                <c:pt idx="42">
                  <c:v>0.98888976600470146</c:v>
                </c:pt>
                <c:pt idx="43">
                  <c:v>0.98215431713761847</c:v>
                </c:pt>
                <c:pt idx="44">
                  <c:v>0.97384763087819515</c:v>
                </c:pt>
                <c:pt idx="45">
                  <c:v>0.96398299615244809</c:v>
                </c:pt>
                <c:pt idx="46">
                  <c:v>0.95257619427159534</c:v>
                </c:pt>
                <c:pt idx="47">
                  <c:v>0.93964547368532492</c:v>
                </c:pt>
                <c:pt idx="48">
                  <c:v>0.92521152078816826</c:v>
                </c:pt>
                <c:pt idx="49">
                  <c:v>0.90929742682568171</c:v>
                </c:pt>
                <c:pt idx="50">
                  <c:v>0.89192865095337959</c:v>
                </c:pt>
                <c:pt idx="51">
                  <c:v>0.87313297950751645</c:v>
                </c:pt>
                <c:pt idx="52">
                  <c:v>0.85294048155287616</c:v>
                </c:pt>
                <c:pt idx="53">
                  <c:v>0.83138346077868308</c:v>
                </c:pt>
                <c:pt idx="54">
                  <c:v>0.80849640381959009</c:v>
                </c:pt>
                <c:pt idx="55">
                  <c:v>0.78431592508441983</c:v>
                </c:pt>
                <c:pt idx="56">
                  <c:v>0.75888070818092179</c:v>
                </c:pt>
                <c:pt idx="57">
                  <c:v>0.73223144403025142</c:v>
                </c:pt>
                <c:pt idx="58">
                  <c:v>0.70441076577017625</c:v>
                </c:pt>
                <c:pt idx="59">
                  <c:v>0.67546318055115095</c:v>
                </c:pt>
                <c:pt idx="60">
                  <c:v>0.64543499833437068</c:v>
                </c:pt>
                <c:pt idx="61">
                  <c:v>0.61437425780571175</c:v>
                </c:pt>
                <c:pt idx="62">
                  <c:v>0.58233064952408187</c:v>
                </c:pt>
                <c:pt idx="63">
                  <c:v>0.54935543642712659</c:v>
                </c:pt>
                <c:pt idx="64">
                  <c:v>0.51550137182146416</c:v>
                </c:pt>
                <c:pt idx="65">
                  <c:v>0.48082261498864826</c:v>
                </c:pt>
                <c:pt idx="66">
                  <c:v>0.44537464454187115</c:v>
                </c:pt>
                <c:pt idx="67">
                  <c:v>0.40921416967201729</c:v>
                </c:pt>
                <c:pt idx="68">
                  <c:v>0.37239903942505531</c:v>
                </c:pt>
                <c:pt idx="69">
                  <c:v>0.33498815015590466</c:v>
                </c:pt>
                <c:pt idx="70">
                  <c:v>0.2970413513068324</c:v>
                </c:pt>
                <c:pt idx="71">
                  <c:v>0.25861934966111083</c:v>
                </c:pt>
                <c:pt idx="72">
                  <c:v>0.21978361222511694</c:v>
                </c:pt>
                <c:pt idx="73">
                  <c:v>0.18059626789423291</c:v>
                </c:pt>
                <c:pt idx="74">
                  <c:v>0.14112000805986721</c:v>
                </c:pt>
                <c:pt idx="75">
                  <c:v>0.10141798631660186</c:v>
                </c:pt>
                <c:pt idx="76">
                  <c:v>6.1553717429913148E-2</c:v>
                </c:pt>
                <c:pt idx="77">
                  <c:v>2.1590975726095959E-2</c:v>
                </c:pt>
                <c:pt idx="78">
                  <c:v>-1.8406306933053809E-2</c:v>
                </c:pt>
                <c:pt idx="79">
                  <c:v>-5.8374143427580086E-2</c:v>
                </c:pt>
                <c:pt idx="80">
                  <c:v>-9.8248593745108678E-2</c:v>
                </c:pt>
                <c:pt idx="81">
                  <c:v>-0.13796586727122728</c:v>
                </c:pt>
                <c:pt idx="82">
                  <c:v>-0.17746242484086058</c:v>
                </c:pt>
                <c:pt idx="83">
                  <c:v>-0.21667508038737962</c:v>
                </c:pt>
                <c:pt idx="84">
                  <c:v>-0.25554110202683122</c:v>
                </c:pt>
                <c:pt idx="85">
                  <c:v>-0.29399831241556762</c:v>
                </c:pt>
                <c:pt idx="86">
                  <c:v>-0.33198518822073408</c:v>
                </c:pt>
                <c:pt idx="87">
                  <c:v>-0.36944095854447712</c:v>
                </c:pt>
                <c:pt idx="88">
                  <c:v>-0.4063057021444168</c:v>
                </c:pt>
                <c:pt idx="89">
                  <c:v>-0.44252044329485246</c:v>
                </c:pt>
                <c:pt idx="90">
                  <c:v>-0.47802724613534286</c:v>
                </c:pt>
                <c:pt idx="91">
                  <c:v>-0.51276930735572379</c:v>
                </c:pt>
                <c:pt idx="92">
                  <c:v>-0.54669104706928717</c:v>
                </c:pt>
                <c:pt idx="93">
                  <c:v>-0.57973819772874313</c:v>
                </c:pt>
                <c:pt idx="94">
                  <c:v>-0.61185789094271925</c:v>
                </c:pt>
                <c:pt idx="95">
                  <c:v>-0.64299874205390883</c:v>
                </c:pt>
                <c:pt idx="96">
                  <c:v>-0.67311093234356167</c:v>
                </c:pt>
                <c:pt idx="97">
                  <c:v>-0.70214628873080542</c:v>
                </c:pt>
                <c:pt idx="98">
                  <c:v>-0.73005836083929954</c:v>
                </c:pt>
                <c:pt idx="99">
                  <c:v>-0.7568024953079282</c:v>
                </c:pt>
                <c:pt idx="100">
                  <c:v>-0.7823359072266528</c:v>
                </c:pt>
                <c:pt idx="101">
                  <c:v>-0.80661774858324053</c:v>
                </c:pt>
                <c:pt idx="102">
                  <c:v>-0.82960917361137088</c:v>
                </c:pt>
                <c:pt idx="103">
                  <c:v>-0.85127340093557446</c:v>
                </c:pt>
                <c:pt idx="104">
                  <c:v>-0.87157577241358819</c:v>
                </c:pt>
                <c:pt idx="105">
                  <c:v>-0.8904838085819885</c:v>
                </c:pt>
                <c:pt idx="106">
                  <c:v>-0.90796726061640542</c:v>
                </c:pt>
                <c:pt idx="107">
                  <c:v>-0.92399815872318791</c:v>
                </c:pt>
                <c:pt idx="108">
                  <c:v>-0.93855085688510786</c:v>
                </c:pt>
                <c:pt idx="109">
                  <c:v>-0.95160207388951601</c:v>
                </c:pt>
                <c:pt idx="110">
                  <c:v>-0.96313093057331667</c:v>
                </c:pt>
                <c:pt idx="111">
                  <c:v>-0.97311898322517387</c:v>
                </c:pt>
                <c:pt idx="112">
                  <c:v>-0.98155025309151556</c:v>
                </c:pt>
                <c:pt idx="113">
                  <c:v>-0.9884112519391306</c:v>
                </c:pt>
                <c:pt idx="114">
                  <c:v>-0.99369100363346452</c:v>
                </c:pt>
                <c:pt idx="115">
                  <c:v>-0.99738106169809326</c:v>
                </c:pt>
                <c:pt idx="116">
                  <c:v>-0.99947552282728402</c:v>
                </c:pt>
                <c:pt idx="117">
                  <c:v>-0.99997103633002449</c:v>
                </c:pt>
                <c:pt idx="118">
                  <c:v>-0.99886680949041418</c:v>
                </c:pt>
                <c:pt idx="119">
                  <c:v>-0.99616460883584068</c:v>
                </c:pt>
                <c:pt idx="120">
                  <c:v>-0.99186875731091262</c:v>
                </c:pt>
                <c:pt idx="121">
                  <c:v>-0.98598612736167035</c:v>
                </c:pt>
                <c:pt idx="122">
                  <c:v>-0.97852612994113852</c:v>
                </c:pt>
                <c:pt idx="123">
                  <c:v>-0.96950069945380879</c:v>
                </c:pt>
                <c:pt idx="124">
                  <c:v>-0.95892427466313845</c:v>
                </c:pt>
                <c:pt idx="125">
                  <c:v>-0.94681377559260893</c:v>
                </c:pt>
                <c:pt idx="126">
                  <c:v>-0.93318857645729758</c:v>
                </c:pt>
                <c:pt idx="127">
                  <c:v>-0.91807047466926694</c:v>
                </c:pt>
                <c:pt idx="128">
                  <c:v>-0.90148365596635482</c:v>
                </c:pt>
                <c:pt idx="129">
                  <c:v>-0.88345465572015314</c:v>
                </c:pt>
                <c:pt idx="130">
                  <c:v>-0.86401231648507437</c:v>
                </c:pt>
                <c:pt idx="131">
                  <c:v>-0.84318774185641676</c:v>
                </c:pt>
                <c:pt idx="132">
                  <c:v>-0.82101424671124701</c:v>
                </c:pt>
                <c:pt idx="133">
                  <c:v>-0.79752730391170423</c:v>
                </c:pt>
                <c:pt idx="134">
                  <c:v>-0.77276448755598715</c:v>
                </c:pt>
                <c:pt idx="135">
                  <c:v>-0.74676541286781228</c:v>
                </c:pt>
                <c:pt idx="136">
                  <c:v>-0.71957167282050749</c:v>
                </c:pt>
                <c:pt idx="137">
                  <c:v>-0.69122677159712642</c:v>
                </c:pt>
                <c:pt idx="138">
                  <c:v>-0.66177605499303693</c:v>
                </c:pt>
                <c:pt idx="139">
                  <c:v>-0.63126663787232085</c:v>
                </c:pt>
                <c:pt idx="140">
                  <c:v>-0.5997473287940438</c:v>
                </c:pt>
                <c:pt idx="141">
                  <c:v>-0.56726855192896863</c:v>
                </c:pt>
                <c:pt idx="142">
                  <c:v>-0.53388226639164427</c:v>
                </c:pt>
                <c:pt idx="143">
                  <c:v>-0.49964188311690244</c:v>
                </c:pt>
                <c:pt idx="144">
                  <c:v>-0.46460217941375737</c:v>
                </c:pt>
                <c:pt idx="145">
                  <c:v>-0.4288192113333959</c:v>
                </c:pt>
                <c:pt idx="146">
                  <c:v>-0.39235022399145386</c:v>
                </c:pt>
                <c:pt idx="147">
                  <c:v>-0.35525355998804264</c:v>
                </c:pt>
                <c:pt idx="148">
                  <c:v>-0.31758856607203484</c:v>
                </c:pt>
                <c:pt idx="149">
                  <c:v>-0.27941549819892586</c:v>
                </c:pt>
                <c:pt idx="150">
                  <c:v>-0.24079542513415919</c:v>
                </c:pt>
                <c:pt idx="151">
                  <c:v>-0.20179013075612889</c:v>
                </c:pt>
                <c:pt idx="152">
                  <c:v>-0.16246201521515419</c:v>
                </c:pt>
                <c:pt idx="153">
                  <c:v>-0.12287399510655005</c:v>
                </c:pt>
                <c:pt idx="154">
                  <c:v>-8.3089402817496397E-2</c:v>
                </c:pt>
                <c:pt idx="155">
                  <c:v>-4.317188520872868E-2</c:v>
                </c:pt>
                <c:pt idx="156">
                  <c:v>-3.1853017931379904E-3</c:v>
                </c:pt>
                <c:pt idx="157">
                  <c:v>3.6806377425826917E-2</c:v>
                </c:pt>
                <c:pt idx="158">
                  <c:v>7.6739174292518919E-2</c:v>
                </c:pt>
                <c:pt idx="159">
                  <c:v>0.11654920485049364</c:v>
                </c:pt>
                <c:pt idx="160">
                  <c:v>0.1561727815432119</c:v>
                </c:pt>
                <c:pt idx="161">
                  <c:v>0.19554651510054424</c:v>
                </c:pt>
                <c:pt idx="162">
                  <c:v>0.23460741594808079</c:v>
                </c:pt>
                <c:pt idx="163">
                  <c:v>0.27329299497701326</c:v>
                </c:pt>
                <c:pt idx="164">
                  <c:v>0.31154136351337869</c:v>
                </c:pt>
                <c:pt idx="165">
                  <c:v>0.3492913323267357</c:v>
                </c:pt>
                <c:pt idx="166">
                  <c:v>0.38648250951987934</c:v>
                </c:pt>
                <c:pt idx="167">
                  <c:v>0.42305539714299684</c:v>
                </c:pt>
                <c:pt idx="168">
                  <c:v>0.45895148637769029</c:v>
                </c:pt>
                <c:pt idx="169">
                  <c:v>0.49411335113860816</c:v>
                </c:pt>
                <c:pt idx="170">
                  <c:v>0.52848473994293077</c:v>
                </c:pt>
                <c:pt idx="171">
                  <c:v>0.562010665900743</c:v>
                </c:pt>
                <c:pt idx="172">
                  <c:v>0.59463749468232863</c:v>
                </c:pt>
                <c:pt idx="173">
                  <c:v>0.62631303032165586</c:v>
                </c:pt>
                <c:pt idx="174">
                  <c:v>0.65698659871878906</c:v>
                </c:pt>
                <c:pt idx="175">
                  <c:v>0.68660912870763846</c:v>
                </c:pt>
                <c:pt idx="176">
                  <c:v>0.71513323055935785</c:v>
                </c:pt>
                <c:pt idx="177">
                  <c:v>0.74251327179580184</c:v>
                </c:pt>
                <c:pt idx="178">
                  <c:v>0.76870545019175585</c:v>
                </c:pt>
                <c:pt idx="179">
                  <c:v>0.79366786384915311</c:v>
                </c:pt>
                <c:pt idx="180">
                  <c:v>0.81736057823117292</c:v>
                </c:pt>
                <c:pt idx="181">
                  <c:v>0.83974569004897992</c:v>
                </c:pt>
                <c:pt idx="182">
                  <c:v>0.86078738789890163</c:v>
                </c:pt>
                <c:pt idx="183">
                  <c:v>0.88045200955303438</c:v>
                </c:pt>
                <c:pt idx="184">
                  <c:v>0.89870809581162692</c:v>
                </c:pt>
                <c:pt idx="185">
                  <c:v>0.91552644083108958</c:v>
                </c:pt>
                <c:pt idx="186">
                  <c:v>0.93088013884711363</c:v>
                </c:pt>
                <c:pt idx="187">
                  <c:v>0.94474462721815411</c:v>
                </c:pt>
                <c:pt idx="188">
                  <c:v>0.95709772572041729</c:v>
                </c:pt>
                <c:pt idx="189">
                  <c:v>0.96791967203148654</c:v>
                </c:pt>
                <c:pt idx="190">
                  <c:v>0.97719315334582302</c:v>
                </c:pt>
                <c:pt idx="191">
                  <c:v>0.98490333407156083</c:v>
                </c:pt>
                <c:pt idx="192">
                  <c:v>0.99103787956428979</c:v>
                </c:pt>
                <c:pt idx="193">
                  <c:v>0.99558697585985478</c:v>
                </c:pt>
                <c:pt idx="194">
                  <c:v>0.99854334537460498</c:v>
                </c:pt>
                <c:pt idx="195">
                  <c:v>0.99990225854797521</c:v>
                </c:pt>
                <c:pt idx="196">
                  <c:v>0.99966154140877417</c:v>
                </c:pt>
                <c:pt idx="197">
                  <c:v>0.99782157905307434</c:v>
                </c:pt>
                <c:pt idx="198">
                  <c:v>0.99438531502814043</c:v>
                </c:pt>
                <c:pt idx="199">
                  <c:v>0.98935824662338179</c:v>
                </c:pt>
                <c:pt idx="200">
                  <c:v>0.98274841607586183</c:v>
                </c:pt>
                <c:pt idx="201">
                  <c:v>0.97456639770443498</c:v>
                </c:pt>
                <c:pt idx="202">
                  <c:v>0.96482528099309084</c:v>
                </c:pt>
                <c:pt idx="203">
                  <c:v>0.95354064965057428</c:v>
                </c:pt>
                <c:pt idx="204">
                  <c:v>0.94073055667977312</c:v>
                </c:pt>
                <c:pt idx="205">
                  <c:v>0.92641549549676616</c:v>
                </c:pt>
                <c:pt idx="206">
                  <c:v>0.91061836714573041</c:v>
                </c:pt>
                <c:pt idx="207">
                  <c:v>0.89336444366215195</c:v>
                </c:pt>
                <c:pt idx="208">
                  <c:v>0.87468132764296525</c:v>
                </c:pt>
                <c:pt idx="209">
                  <c:v>0.85459890808828043</c:v>
                </c:pt>
                <c:pt idx="210">
                  <c:v>0.83314931258536595</c:v>
                </c:pt>
                <c:pt idx="211">
                  <c:v>0.81036685591135482</c:v>
                </c:pt>
                <c:pt idx="212">
                  <c:v>0.78628798513692921</c:v>
                </c:pt>
                <c:pt idx="213">
                  <c:v>0.76095122131877435</c:v>
                </c:pt>
                <c:pt idx="214">
                  <c:v>0.73439709787411334</c:v>
                </c:pt>
                <c:pt idx="215">
                  <c:v>0.70666809573587797</c:v>
                </c:pt>
                <c:pt idx="216">
                  <c:v>0.67780857539228678</c:v>
                </c:pt>
                <c:pt idx="217">
                  <c:v>0.64786470591951761</c:v>
                </c:pt>
                <c:pt idx="218">
                  <c:v>0.61688439112104476</c:v>
                </c:pt>
                <c:pt idx="219">
                  <c:v>0.58491719289176169</c:v>
                </c:pt>
                <c:pt idx="220">
                  <c:v>0.55201425192953291</c:v>
                </c:pt>
                <c:pt idx="221">
                  <c:v>0.51822820592097518</c:v>
                </c:pt>
                <c:pt idx="222">
                  <c:v>0.48361310533239998</c:v>
                </c:pt>
                <c:pt idx="223">
                  <c:v>0.44822432694058489</c:v>
                </c:pt>
                <c:pt idx="224">
                  <c:v>0.41211848524175659</c:v>
                </c:pt>
                <c:pt idx="225">
                  <c:v>0.3753533418804611</c:v>
                </c:pt>
                <c:pt idx="226">
                  <c:v>0.3379877132432676</c:v>
                </c:pt>
                <c:pt idx="227">
                  <c:v>0.30008137636508325</c:v>
                </c:pt>
                <c:pt idx="228">
                  <c:v>0.26169497329866259</c:v>
                </c:pt>
                <c:pt idx="229">
                  <c:v>0.22288991410024592</c:v>
                </c:pt>
                <c:pt idx="230">
                  <c:v>0.183728278586583</c:v>
                </c:pt>
                <c:pt idx="231">
                  <c:v>0.14427271702045727</c:v>
                </c:pt>
                <c:pt idx="232">
                  <c:v>0.10458634988363526</c:v>
                </c:pt>
                <c:pt idx="233">
                  <c:v>6.4732666897565891E-2</c:v>
                </c:pt>
                <c:pt idx="234">
                  <c:v>2.4775425453357765E-2</c:v>
                </c:pt>
                <c:pt idx="235">
                  <c:v>-1.5221451386431743E-2</c:v>
                </c:pt>
                <c:pt idx="236">
                  <c:v>-5.5193977151074512E-2</c:v>
                </c:pt>
                <c:pt idx="237">
                  <c:v>-9.5078204326360952E-2</c:v>
                </c:pt>
                <c:pt idx="238">
                  <c:v>-0.13481032665699549</c:v>
                </c:pt>
                <c:pt idx="239">
                  <c:v>-0.17432678122297965</c:v>
                </c:pt>
                <c:pt idx="240">
                  <c:v>-0.21356435012673869</c:v>
                </c:pt>
                <c:pt idx="241">
                  <c:v>-0.25246026162825808</c:v>
                </c:pt>
                <c:pt idx="242">
                  <c:v>-0.2909522905664908</c:v>
                </c:pt>
                <c:pt idx="243">
                  <c:v>-0.32897885790632714</c:v>
                </c:pt>
                <c:pt idx="244">
                  <c:v>-0.36647912925192838</c:v>
                </c:pt>
                <c:pt idx="245">
                  <c:v>-0.40339311216876961</c:v>
                </c:pt>
                <c:pt idx="246">
                  <c:v>-0.43966175215875003</c:v>
                </c:pt>
                <c:pt idx="247">
                  <c:v>-0.47522702713477982</c:v>
                </c:pt>
                <c:pt idx="248">
                  <c:v>-0.51003204024375437</c:v>
                </c:pt>
                <c:pt idx="249">
                  <c:v>-0.54402111088936977</c:v>
                </c:pt>
                <c:pt idx="250">
                  <c:v>-0.57713986380921112</c:v>
                </c:pt>
                <c:pt idx="251">
                  <c:v>-0.60933531606356084</c:v>
                </c:pt>
                <c:pt idx="252">
                  <c:v>-0.64055596179681173</c:v>
                </c:pt>
                <c:pt idx="253">
                  <c:v>-0.67075185463583686</c:v>
                </c:pt>
                <c:pt idx="254">
                  <c:v>-0.69987468759354365</c:v>
                </c:pt>
                <c:pt idx="255">
                  <c:v>-0.72787787034973661</c:v>
                </c:pt>
                <c:pt idx="256">
                  <c:v>-0.75471660378570105</c:v>
                </c:pt>
                <c:pt idx="257">
                  <c:v>-0.78034795165323156</c:v>
                </c:pt>
                <c:pt idx="258">
                  <c:v>-0.80473090926346713</c:v>
                </c:pt>
                <c:pt idx="259">
                  <c:v>-0.82782646908565372</c:v>
                </c:pt>
                <c:pt idx="260">
                  <c:v>-0.8495976831508637</c:v>
                </c:pt>
                <c:pt idx="261">
                  <c:v>-0.8700097221608728</c:v>
                </c:pt>
                <c:pt idx="262">
                  <c:v>-0.88902993120759921</c:v>
                </c:pt>
                <c:pt idx="263">
                  <c:v>-0.90662788201399791</c:v>
                </c:pt>
                <c:pt idx="264">
                  <c:v>-0.92277542161280657</c:v>
                </c:pt>
                <c:pt idx="265">
                  <c:v>-0.93744671738529328</c:v>
                </c:pt>
                <c:pt idx="266">
                  <c:v>-0.95061829838793011</c:v>
                </c:pt>
                <c:pt idx="267">
                  <c:v>-0.96226909290090157</c:v>
                </c:pt>
                <c:pt idx="268">
                  <c:v>-0.97238046213835594</c:v>
                </c:pt>
                <c:pt idx="269">
                  <c:v>-0.98093623006649155</c:v>
                </c:pt>
                <c:pt idx="270">
                  <c:v>-0.98792270928175552</c:v>
                </c:pt>
                <c:pt idx="271">
                  <c:v>-0.99332872290777363</c:v>
                </c:pt>
                <c:pt idx="272">
                  <c:v>-0.99714562247596505</c:v>
                </c:pt>
                <c:pt idx="273">
                  <c:v>-0.99936730176124955</c:v>
                </c:pt>
                <c:pt idx="274">
                  <c:v>-0.99999020655070348</c:v>
                </c:pt>
                <c:pt idx="275">
                  <c:v>-0.99901334032954292</c:v>
                </c:pt>
                <c:pt idx="276">
                  <c:v>-0.99643826587533491</c:v>
                </c:pt>
                <c:pt idx="277">
                  <c:v>-0.99226910275788605</c:v>
                </c:pt>
                <c:pt idx="278">
                  <c:v>-0.98651252074881046</c:v>
                </c:pt>
                <c:pt idx="279">
                  <c:v>-0.97917772915131696</c:v>
                </c:pt>
                <c:pt idx="280">
                  <c:v>-0.97027646206729012</c:v>
                </c:pt>
                <c:pt idx="281">
                  <c:v>-0.95982295962522823</c:v>
                </c:pt>
                <c:pt idx="282">
                  <c:v>-0.94783394519907649</c:v>
                </c:pt>
                <c:pt idx="283">
                  <c:v>-0.93432859865439788</c:v>
                </c:pt>
                <c:pt idx="284">
                  <c:v>-0.91932852566467571</c:v>
                </c:pt>
                <c:pt idx="285">
                  <c:v>-0.90285772314684987</c:v>
                </c:pt>
                <c:pt idx="286">
                  <c:v>-0.88494254087136381</c:v>
                </c:pt>
                <c:pt idx="287">
                  <c:v>-0.86561163930815799</c:v>
                </c:pt>
                <c:pt idx="288">
                  <c:v>-0.84489594377602606</c:v>
                </c:pt>
                <c:pt idx="289">
                  <c:v>-0.82282859496870886</c:v>
                </c:pt>
                <c:pt idx="290">
                  <c:v>-0.79944489593684587</c:v>
                </c:pt>
                <c:pt idx="291">
                  <c:v>-0.77478225561063374</c:v>
                </c:pt>
                <c:pt idx="292">
                  <c:v>-0.74888012895350964</c:v>
                </c:pt>
                <c:pt idx="293">
                  <c:v>-0.72177995384263505</c:v>
                </c:pt>
                <c:pt idx="294">
                  <c:v>-0.69352508477712238</c:v>
                </c:pt>
                <c:pt idx="295">
                  <c:v>-0.66416072352009514</c:v>
                </c:pt>
                <c:pt idx="296">
                  <c:v>-0.63373384678549893</c:v>
                </c:pt>
                <c:pt idx="297">
                  <c:v>-0.60229313108539106</c:v>
                </c:pt>
                <c:pt idx="298">
                  <c:v>-0.56988887485789386</c:v>
                </c:pt>
                <c:pt idx="299">
                  <c:v>-0.53657291800043494</c:v>
                </c:pt>
                <c:pt idx="300">
                  <c:v>-0.50239855893695817</c:v>
                </c:pt>
                <c:pt idx="301">
                  <c:v>-0.46742046935182702</c:v>
                </c:pt>
                <c:pt idx="302">
                  <c:v>-0.43169460672678006</c:v>
                </c:pt>
                <c:pt idx="303">
                  <c:v>-0.39527812482090974</c:v>
                </c:pt>
                <c:pt idx="304">
                  <c:v>-0.35822928223682704</c:v>
                </c:pt>
                <c:pt idx="305">
                  <c:v>-0.32060734921933826</c:v>
                </c:pt>
                <c:pt idx="306">
                  <c:v>-0.28247251283568359</c:v>
                </c:pt>
                <c:pt idx="307">
                  <c:v>-0.24388578068908245</c:v>
                </c:pt>
                <c:pt idx="308">
                  <c:v>-0.20490888331957058</c:v>
                </c:pt>
                <c:pt idx="309">
                  <c:v>-0.16560417544830941</c:v>
                </c:pt>
                <c:pt idx="310">
                  <c:v>-0.12603453622333929</c:v>
                </c:pt>
                <c:pt idx="311">
                  <c:v>-8.6263268626343856E-2</c:v>
                </c:pt>
                <c:pt idx="312">
                  <c:v>-4.6353998201397219E-2</c:v>
                </c:pt>
                <c:pt idx="313">
                  <c:v>-6.3705712676521351E-3</c:v>
                </c:pt>
                <c:pt idx="314">
                  <c:v>3.3623047221136695E-2</c:v>
                </c:pt>
                <c:pt idx="315">
                  <c:v>7.3562876006907668E-2</c:v>
                </c:pt>
                <c:pt idx="316">
                  <c:v>0.11338501988364243</c:v>
                </c:pt>
                <c:pt idx="317">
                  <c:v>0.15302577191607933</c:v>
                </c:pt>
                <c:pt idx="318">
                  <c:v>0.1924217153572057</c:v>
                </c:pt>
                <c:pt idx="319">
                  <c:v>0.23150982510153895</c:v>
                </c:pt>
                <c:pt idx="320">
                  <c:v>0.27022756851183671</c:v>
                </c:pt>
                <c:pt idx="321">
                  <c:v>0.30851300545799071</c:v>
                </c:pt>
                <c:pt idx="322">
                  <c:v>0.34630488740800797</c:v>
                </c:pt>
                <c:pt idx="323">
                  <c:v>0.38354275541260996</c:v>
                </c:pt>
                <c:pt idx="324">
                  <c:v>0.42016703682664092</c:v>
                </c:pt>
                <c:pt idx="325">
                  <c:v>0.45611914061260495</c:v>
                </c:pt>
                <c:pt idx="326">
                  <c:v>0.49134155107381439</c:v>
                </c:pt>
                <c:pt idx="327">
                  <c:v>0.52577791986724798</c:v>
                </c:pt>
                <c:pt idx="328">
                  <c:v>0.55937315614886673</c:v>
                </c:pt>
                <c:pt idx="329">
                  <c:v>0.59207351470722447</c:v>
                </c:pt>
                <c:pt idx="330">
                  <c:v>0.62382668194432933</c:v>
                </c:pt>
                <c:pt idx="331">
                  <c:v>0.65458185956625259</c:v>
                </c:pt>
                <c:pt idx="332">
                  <c:v>0.6842898458495511</c:v>
                </c:pt>
                <c:pt idx="333">
                  <c:v>0.7129031143535387</c:v>
                </c:pt>
                <c:pt idx="334">
                  <c:v>0.74037588995244863</c:v>
                </c:pt>
                <c:pt idx="335">
                  <c:v>0.76666422206586626</c:v>
                </c:pt>
                <c:pt idx="336">
                  <c:v>0.79172605497029114</c:v>
                </c:pt>
                <c:pt idx="337">
                  <c:v>0.81552129507931292</c:v>
                </c:pt>
                <c:pt idx="338">
                  <c:v>0.83801187508480657</c:v>
                </c:pt>
                <c:pt idx="339">
                  <c:v>0.85916181485649579</c:v>
                </c:pt>
                <c:pt idx="340">
                  <c:v>0.87893727900249441</c:v>
                </c:pt>
                <c:pt idx="341">
                  <c:v>0.89730663099870744</c:v>
                </c:pt>
                <c:pt idx="342">
                  <c:v>0.91424048380052902</c:v>
                </c:pt>
                <c:pt idx="343">
                  <c:v>0.92971174685583713</c:v>
                </c:pt>
                <c:pt idx="344">
                  <c:v>0.94369566944410477</c:v>
                </c:pt>
                <c:pt idx="345">
                  <c:v>0.95616988027226735</c:v>
                </c:pt>
                <c:pt idx="346">
                  <c:v>0.96711442326402364</c:v>
                </c:pt>
                <c:pt idx="347">
                  <c:v>0.97651178948529749</c:v>
                </c:pt>
                <c:pt idx="348">
                  <c:v>0.98434694515480015</c:v>
                </c:pt>
                <c:pt idx="349">
                  <c:v>0.99060735569487035</c:v>
                </c:pt>
                <c:pt idx="350">
                  <c:v>0.99528300578412754</c:v>
                </c:pt>
                <c:pt idx="351">
                  <c:v>0.99836641537984749</c:v>
                </c:pt>
                <c:pt idx="352">
                  <c:v>0.99985265168443627</c:v>
                </c:pt>
                <c:pt idx="353">
                  <c:v>0.99973933703685303</c:v>
                </c:pt>
                <c:pt idx="354">
                  <c:v>0.9980266527163616</c:v>
                </c:pt>
                <c:pt idx="355">
                  <c:v>0.99471733865252177</c:v>
                </c:pt>
                <c:pt idx="356">
                  <c:v>0.9898166890418858</c:v>
                </c:pt>
                <c:pt idx="357">
                  <c:v>0.98333254387841518</c:v>
                </c:pt>
                <c:pt idx="358">
                  <c:v>0.97527527641116074</c:v>
                </c:pt>
                <c:pt idx="359">
                  <c:v>0.96565777654927742</c:v>
                </c:pt>
                <c:pt idx="360">
                  <c:v>0.95449543024092143</c:v>
                </c:pt>
                <c:pt idx="361">
                  <c:v>0.94180609485901146</c:v>
                </c:pt>
                <c:pt idx="362">
                  <c:v>0.92761007063324596</c:v>
                </c:pt>
                <c:pt idx="363">
                  <c:v>0.91193006817406108</c:v>
                </c:pt>
                <c:pt idx="364">
                  <c:v>0.89479117214050419</c:v>
                </c:pt>
                <c:pt idx="365">
                  <c:v>0.87622080111012468</c:v>
                </c:pt>
                <c:pt idx="366">
                  <c:v>0.85624866371510489</c:v>
                </c:pt>
                <c:pt idx="367">
                  <c:v>0.83490671111477965</c:v>
                </c:pt>
                <c:pt idx="368">
                  <c:v>0.81222908588060427</c:v>
                </c:pt>
                <c:pt idx="369">
                  <c:v>0.78825206737531628</c:v>
                </c:pt>
                <c:pt idx="370">
                  <c:v>0.76301401371370148</c:v>
                </c:pt>
                <c:pt idx="371">
                  <c:v>0.73655530039778538</c:v>
                </c:pt>
                <c:pt idx="372">
                  <c:v>0.70891825572465139</c:v>
                </c:pt>
                <c:pt idx="373">
                  <c:v>0.6801470930701855</c:v>
                </c:pt>
                <c:pt idx="374">
                  <c:v>0.65028784015711683</c:v>
                </c:pt>
                <c:pt idx="375">
                  <c:v>0.61938826542046943</c:v>
                </c:pt>
                <c:pt idx="376">
                  <c:v>0.58749780158826681</c:v>
                </c:pt>
                <c:pt idx="377">
                  <c:v>0.55466746659970168</c:v>
                </c:pt>
                <c:pt idx="378">
                  <c:v>0.52094978198732733</c:v>
                </c:pt>
                <c:pt idx="379">
                  <c:v>0.48639868885379811</c:v>
                </c:pt>
                <c:pt idx="380">
                  <c:v>0.45106946157762406</c:v>
                </c:pt>
                <c:pt idx="381">
                  <c:v>0.41501861938594398</c:v>
                </c:pt>
                <c:pt idx="382">
                  <c:v>0.37830383593583167</c:v>
                </c:pt>
                <c:pt idx="383">
                  <c:v>0.34098384704873619</c:v>
                </c:pt>
                <c:pt idx="384">
                  <c:v>0.30311835674570226</c:v>
                </c:pt>
                <c:pt idx="385">
                  <c:v>0.26476794173367763</c:v>
                </c:pt>
                <c:pt idx="386">
                  <c:v>0.22599395449569257</c:v>
                </c:pt>
                <c:pt idx="387">
                  <c:v>0.18685842513998854</c:v>
                </c:pt>
                <c:pt idx="388">
                  <c:v>0.14742396216506351</c:v>
                </c:pt>
                <c:pt idx="389">
                  <c:v>0.10775365229944406</c:v>
                </c:pt>
                <c:pt idx="390">
                  <c:v>6.7910959576363616E-2</c:v>
                </c:pt>
                <c:pt idx="391">
                  <c:v>2.7959623804861479E-2</c:v>
                </c:pt>
                <c:pt idx="392">
                  <c:v>-1.2036441400328574E-2</c:v>
                </c:pt>
                <c:pt idx="393">
                  <c:v>-5.2013250866913552E-2</c:v>
                </c:pt>
                <c:pt idx="394">
                  <c:v>-9.1906850227681636E-2</c:v>
                </c:pt>
                <c:pt idx="395">
                  <c:v>-0.13165341823383273</c:v>
                </c:pt>
                <c:pt idx="396">
                  <c:v>-0.17118936885537611</c:v>
                </c:pt>
                <c:pt idx="397">
                  <c:v>-0.21045145300520013</c:v>
                </c:pt>
                <c:pt idx="398">
                  <c:v>-0.24937685972413315</c:v>
                </c:pt>
                <c:pt idx="399">
                  <c:v>-0.2879033166650653</c:v>
                </c:pt>
                <c:pt idx="400">
                  <c:v>-0.32596918971543198</c:v>
                </c:pt>
                <c:pt idx="401">
                  <c:v>-0.36351358159864239</c:v>
                </c:pt>
                <c:pt idx="402">
                  <c:v>-0.40047642929671989</c:v>
                </c:pt>
                <c:pt idx="403">
                  <c:v>-0.43679860013833782</c:v>
                </c:pt>
                <c:pt idx="404">
                  <c:v>-0.47242198639846616</c:v>
                </c:pt>
                <c:pt idx="405">
                  <c:v>-0.50728959825834219</c:v>
                </c:pt>
                <c:pt idx="406">
                  <c:v>-0.54134565497701104</c:v>
                </c:pt>
                <c:pt idx="407">
                  <c:v>-0.57453567412863071</c:v>
                </c:pt>
                <c:pt idx="408">
                  <c:v>-0.60680655876271827</c:v>
                </c:pt>
                <c:pt idx="409">
                  <c:v>-0.63810668234794743</c:v>
                </c:pt>
                <c:pt idx="410">
                  <c:v>-0.66838597136358824</c:v>
                </c:pt>
                <c:pt idx="411">
                  <c:v>-0.69759598540644718</c:v>
                </c:pt>
                <c:pt idx="412">
                  <c:v>-0.72568999468519602</c:v>
                </c:pt>
                <c:pt idx="413">
                  <c:v>-0.75262305477805747</c:v>
                </c:pt>
                <c:pt idx="414">
                  <c:v>-0.77835207853429844</c:v>
                </c:pt>
                <c:pt idx="415">
                  <c:v>-0.80283590500447011</c:v>
                </c:pt>
                <c:pt idx="416">
                  <c:v>-0.82603536528916011</c:v>
                </c:pt>
                <c:pt idx="417">
                  <c:v>-0.84791334520086725</c:v>
                </c:pt>
                <c:pt idx="418">
                  <c:v>-0.86843484463878806</c:v>
                </c:pt>
                <c:pt idx="419">
                  <c:v>-0.88756703358150457</c:v>
                </c:pt>
                <c:pt idx="420">
                  <c:v>-0.9052793046080263</c:v>
                </c:pt>
                <c:pt idx="421">
                  <c:v>-0.92154332186312715</c:v>
                </c:pt>
                <c:pt idx="422">
                  <c:v>-0.9363330663886722</c:v>
                </c:pt>
                <c:pt idx="423">
                  <c:v>-0.9496248777483951</c:v>
                </c:pt>
                <c:pt idx="424">
                  <c:v>-0.96139749187955681</c:v>
                </c:pt>
                <c:pt idx="425">
                  <c:v>-0.97163207511090477</c:v>
                </c:pt>
                <c:pt idx="426">
                  <c:v>-0.98031225429253066</c:v>
                </c:pt>
                <c:pt idx="427">
                  <c:v>-0.98742414298941528</c:v>
                </c:pt>
                <c:pt idx="428">
                  <c:v>-0.99295636369676621</c:v>
                </c:pt>
                <c:pt idx="429">
                  <c:v>-0.99690006604159609</c:v>
                </c:pt>
                <c:pt idx="430">
                  <c:v>-0.99924894094143146</c:v>
                </c:pt>
                <c:pt idx="431">
                  <c:v>-0.99999923069749896</c:v>
                </c:pt>
                <c:pt idx="432">
                  <c:v>-0.99914973500624216</c:v>
                </c:pt>
                <c:pt idx="433">
                  <c:v>-0.99670181287955117</c:v>
                </c:pt>
                <c:pt idx="434">
                  <c:v>-0.99265938047063274</c:v>
                </c:pt>
                <c:pt idx="435">
                  <c:v>-0.98702890480900218</c:v>
                </c:pt>
                <c:pt idx="436">
                  <c:v>-0.97981939345461377</c:v>
                </c:pt>
                <c:pt idx="437">
                  <c:v>-0.9710423800876874</c:v>
                </c:pt>
                <c:pt idx="438">
                  <c:v>-0.96071190605728063</c:v>
                </c:pt>
                <c:pt idx="439">
                  <c:v>-0.94884449791812397</c:v>
                </c:pt>
                <c:pt idx="440">
                  <c:v>-0.9354591409916635</c:v>
                </c:pt>
                <c:pt idx="441">
                  <c:v>-0.92057724899359006</c:v>
                </c:pt>
                <c:pt idx="442">
                  <c:v>-0.90422262977646617</c:v>
                </c:pt>
                <c:pt idx="443">
                  <c:v>-0.88642144724223837</c:v>
                </c:pt>
                <c:pt idx="444">
                  <c:v>-0.86720217948558131</c:v>
                </c:pt>
                <c:pt idx="445">
                  <c:v>-0.84659557323501256</c:v>
                </c:pt>
                <c:pt idx="446">
                  <c:v>-0.82463459466469136</c:v>
                </c:pt>
                <c:pt idx="447">
                  <c:v>-0.80135437665556919</c:v>
                </c:pt>
                <c:pt idx="448">
                  <c:v>-0.77679216259028316</c:v>
                </c:pt>
                <c:pt idx="449">
                  <c:v>-0.75098724677167605</c:v>
                </c:pt>
                <c:pt idx="450">
                  <c:v>-0.72398091156030275</c:v>
                </c:pt>
                <c:pt idx="451">
                  <c:v>-0.69581636133145452</c:v>
                </c:pt>
                <c:pt idx="452">
                  <c:v>-0.6665386533573856</c:v>
                </c:pt>
                <c:pt idx="453">
                  <c:v>-0.63619462572527408</c:v>
                </c:pt>
                <c:pt idx="454">
                  <c:v>-0.60483282240628411</c:v>
                </c:pt>
                <c:pt idx="455">
                  <c:v>-0.57250341559556184</c:v>
                </c:pt>
                <c:pt idx="456">
                  <c:v>-0.5392581254474379</c:v>
                </c:pt>
                <c:pt idx="457">
                  <c:v>-0.50515013733419611</c:v>
                </c:pt>
                <c:pt idx="458">
                  <c:v>-0.47023401676083498</c:v>
                </c:pt>
                <c:pt idx="459">
                  <c:v>-0.43456562207189353</c:v>
                </c:pt>
                <c:pt idx="460">
                  <c:v>-0.39820201509002867</c:v>
                </c:pt>
                <c:pt idx="461">
                  <c:v>-0.36120136982925244</c:v>
                </c:pt>
                <c:pt idx="462">
                  <c:v>-0.3236228794289322</c:v>
                </c:pt>
                <c:pt idx="463">
                  <c:v>-0.2855266614573912</c:v>
                </c:pt>
                <c:pt idx="464">
                  <c:v>-0.24697366173662089</c:v>
                </c:pt>
                <c:pt idx="465">
                  <c:v>-0.20802555684197996</c:v>
                </c:pt>
                <c:pt idx="466">
                  <c:v>-0.16874465543281056</c:v>
                </c:pt>
                <c:pt idx="467">
                  <c:v>-0.12919379857188859</c:v>
                </c:pt>
                <c:pt idx="468">
                  <c:v>-8.943625919312187E-2</c:v>
                </c:pt>
                <c:pt idx="469">
                  <c:v>-4.9535640878367419E-2</c:v>
                </c:pt>
                <c:pt idx="470">
                  <c:v>-9.5557761052473874E-3</c:v>
                </c:pt>
                <c:pt idx="471">
                  <c:v>3.0439375871184188E-2</c:v>
                </c:pt>
                <c:pt idx="472">
                  <c:v>7.0385831339612612E-2</c:v>
                </c:pt>
                <c:pt idx="473">
                  <c:v>0.11021968449273732</c:v>
                </c:pt>
                <c:pt idx="474">
                  <c:v>0.14987720966295234</c:v>
                </c:pt>
                <c:pt idx="475">
                  <c:v>0.18929496326980613</c:v>
                </c:pt>
                <c:pt idx="476">
                  <c:v>0.22840988531620351</c:v>
                </c:pt>
                <c:pt idx="477">
                  <c:v>0.26715940027093499</c:v>
                </c:pt>
                <c:pt idx="478">
                  <c:v>0.30548151717619876</c:v>
                </c:pt>
                <c:pt idx="479">
                  <c:v>0.34331492881989539</c:v>
                </c:pt>
                <c:pt idx="480">
                  <c:v>0.38059910981409556</c:v>
                </c:pt>
                <c:pt idx="481">
                  <c:v>0.41727441342273641</c:v>
                </c:pt>
                <c:pt idx="482">
                  <c:v>0.45328216698369495</c:v>
                </c:pt>
                <c:pt idx="483">
                  <c:v>0.48856476577251795</c:v>
                </c:pt>
                <c:pt idx="484">
                  <c:v>0.52306576515769942</c:v>
                </c:pt>
                <c:pt idx="485">
                  <c:v>0.55672997090003762</c:v>
                </c:pt>
                <c:pt idx="486">
                  <c:v>0.58950352745166212</c:v>
                </c:pt>
                <c:pt idx="487">
                  <c:v>0.62133400411340944</c:v>
                </c:pt>
                <c:pt idx="488">
                  <c:v>0.65217047891276025</c:v>
                </c:pt>
                <c:pt idx="489">
                  <c:v>0.6819636200681356</c:v>
                </c:pt>
                <c:pt idx="490">
                  <c:v>0.71066576490921241</c:v>
                </c:pt>
                <c:pt idx="491">
                  <c:v>0.73823099612704557</c:v>
                </c:pt>
                <c:pt idx="492">
                  <c:v>0.76461521523195541</c:v>
                </c:pt>
                <c:pt idx="493">
                  <c:v>0.78977621310170965</c:v>
                </c:pt>
                <c:pt idx="494">
                  <c:v>0.81367373750710537</c:v>
                </c:pt>
                <c:pt idx="495">
                  <c:v>0.83626955750696286</c:v>
                </c:pt>
                <c:pt idx="496">
                  <c:v>0.85752752460946702</c:v>
                </c:pt>
                <c:pt idx="497">
                  <c:v>0.87741363060204647</c:v>
                </c:pt>
                <c:pt idx="498">
                  <c:v>0.8958960619572528</c:v>
                </c:pt>
                <c:pt idx="499">
                  <c:v>0.91294525072762767</c:v>
                </c:pt>
                <c:pt idx="500">
                  <c:v>0.9285339218481049</c:v>
                </c:pt>
                <c:pt idx="501">
                  <c:v>0.94263713677029881</c:v>
                </c:pt>
                <c:pt idx="502">
                  <c:v>0.9552323333588566</c:v>
                </c:pt>
                <c:pt idx="503">
                  <c:v>0.96629936198607003</c:v>
                </c:pt>
                <c:pt idx="504">
                  <c:v>0.97582051776697554</c:v>
                </c:pt>
                <c:pt idx="505">
                  <c:v>0.98378056888339616</c:v>
                </c:pt>
                <c:pt idx="506">
                  <c:v>0.99016678095159771</c:v>
                </c:pt>
                <c:pt idx="507">
                  <c:v>0.99496893739459114</c:v>
                </c:pt>
                <c:pt idx="508">
                  <c:v>0.9981793557864731</c:v>
                </c:pt>
                <c:pt idx="509">
                  <c:v>0.99979290014266931</c:v>
                </c:pt>
                <c:pt idx="510">
                  <c:v>0.99980698913641397</c:v>
                </c:pt>
                <c:pt idx="511">
                  <c:v>0.99822160022832296</c:v>
                </c:pt>
                <c:pt idx="512">
                  <c:v>0.99503926970245082</c:v>
                </c:pt>
                <c:pt idx="513">
                  <c:v>0.99026508860877793</c:v>
                </c:pt>
                <c:pt idx="514">
                  <c:v>0.98390669461861613</c:v>
                </c:pt>
                <c:pt idx="515">
                  <c:v>0.97597425980596553</c:v>
                </c:pt>
                <c:pt idx="516">
                  <c:v>0.96648047437436346</c:v>
                </c:pt>
                <c:pt idx="517">
                  <c:v>0.95544052635526755</c:v>
                </c:pt>
                <c:pt idx="518">
                  <c:v>0.94287207731044387</c:v>
                </c:pt>
                <c:pt idx="519">
                  <c:v>0.92879523407724041</c:v>
                </c:pt>
                <c:pt idx="520">
                  <c:v>0.91323251660192928</c:v>
                </c:pt>
                <c:pt idx="521">
                  <c:v>0.89620882191260176</c:v>
                </c:pt>
                <c:pt idx="522">
                  <c:v>0.87775138428923116</c:v>
                </c:pt>
                <c:pt idx="523">
                  <c:v>0.85788973169464156</c:v>
                </c:pt>
                <c:pt idx="524">
                  <c:v>0.83665563853605607</c:v>
                </c:pt>
                <c:pt idx="525">
                  <c:v>0.81408307483283016</c:v>
                </c:pt>
                <c:pt idx="526">
                  <c:v>0.79020815187166327</c:v>
                </c:pt>
                <c:pt idx="527">
                  <c:v>0.76506906443625244</c:v>
                </c:pt>
                <c:pt idx="528">
                  <c:v>0.73870602970377286</c:v>
                </c:pt>
                <c:pt idx="529">
                  <c:v>0.71116122290598238</c:v>
                </c:pt>
                <c:pt idx="530">
                  <c:v>0.68247870985784287</c:v>
                </c:pt>
                <c:pt idx="531">
                  <c:v>0.65270437646162649</c:v>
                </c:pt>
                <c:pt idx="532">
                  <c:v>0.62188585529924578</c:v>
                </c:pt>
                <c:pt idx="533">
                  <c:v>0.59007244943029324</c:v>
                </c:pt>
                <c:pt idx="534">
                  <c:v>0.55731505351765842</c:v>
                </c:pt>
                <c:pt idx="535">
                  <c:v>0.52366607240693552</c:v>
                </c:pt>
                <c:pt idx="536">
                  <c:v>0.48917933728983237</c:v>
                </c:pt>
                <c:pt idx="537">
                  <c:v>0.4539100195857585</c:v>
                </c:pt>
                <c:pt idx="538">
                  <c:v>0.4179145426793206</c:v>
                </c:pt>
                <c:pt idx="539">
                  <c:v>0.38125049165494013</c:v>
                </c:pt>
                <c:pt idx="540">
                  <c:v>0.34397652117301564</c:v>
                </c:pt>
                <c:pt idx="541">
                  <c:v>0.30615226163495857</c:v>
                </c:pt>
                <c:pt idx="542">
                  <c:v>0.26783822378728489</c:v>
                </c:pt>
                <c:pt idx="543">
                  <c:v>0.22909570191732184</c:v>
                </c:pt>
                <c:pt idx="544">
                  <c:v>0.18998667579543774</c:v>
                </c:pt>
                <c:pt idx="545">
                  <c:v>0.15057371152061022</c:v>
                </c:pt>
                <c:pt idx="546">
                  <c:v>0.11091986142802837</c:v>
                </c:pt>
                <c:pt idx="547">
                  <c:v>7.108856321879993E-2</c:v>
                </c:pt>
                <c:pt idx="548">
                  <c:v>3.1143538473176299E-2</c:v>
                </c:pt>
                <c:pt idx="549">
                  <c:v>-8.8513092904038762E-3</c:v>
                </c:pt>
                <c:pt idx="550">
                  <c:v>-4.8831996847298012E-2</c:v>
                </c:pt>
                <c:pt idx="551">
                  <c:v>-8.8734563626177099E-2</c:v>
                </c:pt>
                <c:pt idx="552">
                  <c:v>-0.12849517403228142</c:v>
                </c:pt>
                <c:pt idx="553">
                  <c:v>-0.16805021957077595</c:v>
                </c:pt>
                <c:pt idx="554">
                  <c:v>-0.20733642060675878</c:v>
                </c:pt>
                <c:pt idx="555">
                  <c:v>-0.246290927599185</c:v>
                </c:pt>
                <c:pt idx="556">
                  <c:v>-0.28485142164671146</c:v>
                </c:pt>
                <c:pt idx="557">
                  <c:v>-0.32295621418466564</c:v>
                </c:pt>
                <c:pt idx="558">
                  <c:v>-0.36054434567357563</c:v>
                </c:pt>
                <c:pt idx="559">
                  <c:v>-0.39755568312143613</c:v>
                </c:pt>
                <c:pt idx="560">
                  <c:v>-0.43393101628365499</c:v>
                </c:pt>
                <c:pt idx="561">
                  <c:v>-0.46961215238683318</c:v>
                </c:pt>
                <c:pt idx="562">
                  <c:v>-0.50454200922477521</c:v>
                </c:pt>
                <c:pt idx="563">
                  <c:v>-0.53866470647784603</c:v>
                </c:pt>
                <c:pt idx="564">
                  <c:v>-0.57192565510956384</c:v>
                </c:pt>
                <c:pt idx="565">
                  <c:v>-0.6042716446974028</c:v>
                </c:pt>
                <c:pt idx="566">
                  <c:v>-0.63565092855813521</c:v>
                </c:pt>
                <c:pt idx="567">
                  <c:v>-0.66601330653147384</c:v>
                </c:pt>
                <c:pt idx="568">
                  <c:v>-0.69531020528962595</c:v>
                </c:pt>
                <c:pt idx="569">
                  <c:v>-0.72349475604424496</c:v>
                </c:pt>
                <c:pt idx="570">
                  <c:v>-0.75052186952650968</c:v>
                </c:pt>
                <c:pt idx="571">
                  <c:v>-0.77634830812032518</c:v>
                </c:pt>
                <c:pt idx="572">
                  <c:v>-0.80093275503328987</c:v>
                </c:pt>
                <c:pt idx="573">
                  <c:v>-0.82423588039474094</c:v>
                </c:pt>
                <c:pt idx="574">
                  <c:v>-0.84622040417517064</c:v>
                </c:pt>
                <c:pt idx="575">
                  <c:v>-0.86685115582631178</c:v>
                </c:pt>
                <c:pt idx="576">
                  <c:v>-0.88609513054651656</c:v>
                </c:pt>
                <c:pt idx="577">
                  <c:v>-0.90392154208139164</c:v>
                </c:pt>
                <c:pt idx="578">
                  <c:v>-0.92030187197524771</c:v>
                </c:pt>
                <c:pt idx="579">
                  <c:v>-0.93520991519453889</c:v>
                </c:pt>
                <c:pt idx="580">
                  <c:v>-0.9486218220503283</c:v>
                </c:pt>
                <c:pt idx="581">
                  <c:v>-0.96051613635269839</c:v>
                </c:pt>
                <c:pt idx="582">
                  <c:v>-0.97087382973608505</c:v>
                </c:pt>
                <c:pt idx="583">
                  <c:v>-0.9796783321005984</c:v>
                </c:pt>
                <c:pt idx="584">
                  <c:v>-0.98691555812064935</c:v>
                </c:pt>
                <c:pt idx="585">
                  <c:v>-0.9925739297784637</c:v>
                </c:pt>
                <c:pt idx="586">
                  <c:v>-0.99664439488644463</c:v>
                </c:pt>
                <c:pt idx="587">
                  <c:v>-0.99912044156873903</c:v>
                </c:pt>
                <c:pt idx="588">
                  <c:v>-0.99999810867885031</c:v>
                </c:pt>
                <c:pt idx="589">
                  <c:v>-0.99927599213662766</c:v>
                </c:pt>
                <c:pt idx="590">
                  <c:v>-0.99695524717449568</c:v>
                </c:pt>
                <c:pt idx="591">
                  <c:v>-0.99303958648932777</c:v>
                </c:pt>
                <c:pt idx="592">
                  <c:v>-0.98753527430292387</c:v>
                </c:pt>
                <c:pt idx="593">
                  <c:v>-0.98045111634059079</c:v>
                </c:pt>
                <c:pt idx="594">
                  <c:v>-0.97179844574386332</c:v>
                </c:pt>
                <c:pt idx="595">
                  <c:v>-0.96159110493989075</c:v>
                </c:pt>
                <c:pt idx="596">
                  <c:v>-0.9498454234965098</c:v>
                </c:pt>
                <c:pt idx="597">
                  <c:v>-0.9365801919984168</c:v>
                </c:pt>
                <c:pt idx="598">
                  <c:v>-0.92181663198624586</c:v>
                </c:pt>
                <c:pt idx="599">
                  <c:v>-0.90557836200662389</c:v>
                </c:pt>
                <c:pt idx="600">
                  <c:v>-0.88789135982753875</c:v>
                </c:pt>
                <c:pt idx="601">
                  <c:v>-0.86878392087944933</c:v>
                </c:pt>
                <c:pt idx="602">
                  <c:v>-0.84828661298863972</c:v>
                </c:pt>
                <c:pt idx="603">
                  <c:v>-0.82643222747520784</c:v>
                </c:pt>
                <c:pt idx="604">
                  <c:v>-0.80325572669395473</c:v>
                </c:pt>
                <c:pt idx="605">
                  <c:v>-0.7787941881020719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Sheet1!$C$2:$C$607</c:f>
              <c:numCache>
                <c:formatCode>General</c:formatCode>
                <c:ptCount val="606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Sheet1!$D$2:$D$607</c:f>
              <c:numCache>
                <c:formatCode>General</c:formatCode>
                <c:ptCount val="60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6455536"/>
        <c:axId val="356456712"/>
      </c:lineChart>
      <c:catAx>
        <c:axId val="356455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6456712"/>
        <c:crosses val="autoZero"/>
        <c:auto val="1"/>
        <c:lblAlgn val="ctr"/>
        <c:lblOffset val="100"/>
        <c:noMultiLvlLbl val="0"/>
      </c:catAx>
      <c:valAx>
        <c:axId val="356456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645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528C3-8F8F-41CB-83EB-45764BF4C8DE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58330-2849-4A64-904D-EB718AF52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2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031B77-209C-4A9B-A31D-9231F941F73B}" type="datetime1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3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A0FEF-CFC9-4345-824F-17F6F1A8C252}" type="datetime1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6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1AB1B2-07F1-4BA5-A414-DB3E6779E56B}" type="datetime1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0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F99C70-F406-4755-B414-86ECEADDA27C}" type="datetime1">
              <a:rPr lang="en-US" smtClean="0"/>
              <a:t>7/3/2017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5600" y="6208296"/>
            <a:ext cx="1752600" cy="365125"/>
          </a:xfrm>
        </p:spPr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5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F2C214-E91B-4F4B-8EB6-7C2D4A341919}" type="datetime1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9648F0-0B46-4F1E-A71C-FB5C2F3B75B8}" type="datetime1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8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EF885-7D28-42AC-8A97-0C2269E59C3D}" type="datetime1">
              <a:rPr lang="en-US" smtClean="0"/>
              <a:t>7/3/2017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1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A4527-6AC0-44B6-BEA4-10B770276490}" type="datetime1">
              <a:rPr lang="en-US" smtClean="0"/>
              <a:t>7/3/2017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2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AB4A11-F050-4204-B434-4EF0630D4D99}" type="datetime1">
              <a:rPr lang="en-US" smtClean="0"/>
              <a:t>7/3/2017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8641C-E43A-41FE-B55A-024C883698F1}" type="datetime1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8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9CDF5-F04C-410F-ADD3-EFA2DE4A5D44}" type="datetime1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05600" y="6208296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Technion -- Israel Institute of Technology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1524000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4857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1" t="23651" r="35449" b="29213"/>
          <a:stretch/>
        </p:blipFill>
        <p:spPr>
          <a:xfrm>
            <a:off x="152400" y="152400"/>
            <a:ext cx="1524000" cy="14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83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1.png"/><Relationship Id="rId7" Type="http://schemas.openxmlformats.org/officeDocument/2006/relationships/image" Target="../media/image200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24.png"/><Relationship Id="rId5" Type="http://schemas.openxmlformats.org/officeDocument/2006/relationships/image" Target="../media/image180.png"/><Relationship Id="rId10" Type="http://schemas.openxmlformats.org/officeDocument/2006/relationships/image" Target="../media/image23.png"/><Relationship Id="rId4" Type="http://schemas.openxmlformats.org/officeDocument/2006/relationships/image" Target="../media/image210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29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1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60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10.png"/><Relationship Id="rId7" Type="http://schemas.openxmlformats.org/officeDocument/2006/relationships/image" Target="../media/image14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130.png"/><Relationship Id="rId4" Type="http://schemas.openxmlformats.org/officeDocument/2006/relationships/image" Target="../media/image120.png"/><Relationship Id="rId9" Type="http://schemas.openxmlformats.org/officeDocument/2006/relationships/image" Target="../media/image16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0.png"/><Relationship Id="rId7" Type="http://schemas.openxmlformats.org/officeDocument/2006/relationships/image" Target="../media/image151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Relationship Id="rId9" Type="http://schemas.openxmlformats.org/officeDocument/2006/relationships/image" Target="../media/image1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 of quantum Hawking radiation and its entanglement in an analogue black hole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6400800" cy="1752600"/>
          </a:xfrm>
        </p:spPr>
        <p:txBody>
          <a:bodyPr/>
          <a:lstStyle/>
          <a:p>
            <a:r>
              <a:rPr lang="en-US" dirty="0" smtClean="0"/>
              <a:t>Jeff </a:t>
            </a:r>
            <a:r>
              <a:rPr lang="en-US" dirty="0" err="1" smtClean="0"/>
              <a:t>Steinhauer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paradox and analogue gravity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55262" y="1981200"/>
            <a:ext cx="3583738" cy="3610477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197690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 horizon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38400" y="3276600"/>
            <a:ext cx="1271790" cy="977900"/>
            <a:chOff x="2995410" y="2679700"/>
            <a:chExt cx="1271790" cy="977900"/>
          </a:xfrm>
        </p:grpSpPr>
        <p:graphicFrame>
          <p:nvGraphicFramePr>
            <p:cNvPr id="13" name="Chart 12"/>
            <p:cNvGraphicFramePr/>
            <p:nvPr>
              <p:extLst/>
            </p:nvPr>
          </p:nvGraphicFramePr>
          <p:xfrm>
            <a:off x="3086100" y="2679700"/>
            <a:ext cx="1181100" cy="977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4" name="Straight Connector 13"/>
            <p:cNvCxnSpPr/>
            <p:nvPr/>
          </p:nvCxnSpPr>
          <p:spPr>
            <a:xfrm flipH="1" flipV="1">
              <a:off x="2997558" y="3162837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9800000" flipH="1" flipV="1">
              <a:off x="2996227" y="3133806"/>
              <a:ext cx="137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800000" flipH="1" flipV="1">
              <a:off x="2995410" y="3199326"/>
              <a:ext cx="137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438400" y="3810000"/>
            <a:ext cx="114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Hawking particle</a:t>
            </a:r>
            <a:endParaRPr lang="en-US" i="1" dirty="0">
              <a:solidFill>
                <a:srgbClr val="FFFF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85800" y="3276600"/>
            <a:ext cx="1271790" cy="977900"/>
            <a:chOff x="2995410" y="2679700"/>
            <a:chExt cx="1271790" cy="977900"/>
          </a:xfrm>
        </p:grpSpPr>
        <p:graphicFrame>
          <p:nvGraphicFramePr>
            <p:cNvPr id="26" name="Chart 25"/>
            <p:cNvGraphicFramePr/>
            <p:nvPr>
              <p:extLst/>
            </p:nvPr>
          </p:nvGraphicFramePr>
          <p:xfrm>
            <a:off x="3086100" y="2679700"/>
            <a:ext cx="1181100" cy="977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7" name="Straight Connector 26"/>
            <p:cNvCxnSpPr/>
            <p:nvPr/>
          </p:nvCxnSpPr>
          <p:spPr>
            <a:xfrm flipH="1" flipV="1">
              <a:off x="2997558" y="3162837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9800000" flipH="1" flipV="1">
              <a:off x="2996227" y="3133806"/>
              <a:ext cx="137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800000" flipH="1" flipV="1">
              <a:off x="2995410" y="3199326"/>
              <a:ext cx="137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685800" y="3810000"/>
            <a:ext cx="1140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Earlier Hawking particle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2743200"/>
            <a:ext cx="2054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Entanglement carries the information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777186" y="3026509"/>
            <a:ext cx="2267041" cy="1429822"/>
            <a:chOff x="2777186" y="3026509"/>
            <a:chExt cx="2267041" cy="1429822"/>
          </a:xfrm>
        </p:grpSpPr>
        <p:grpSp>
          <p:nvGrpSpPr>
            <p:cNvPr id="20" name="Group 19"/>
            <p:cNvGrpSpPr/>
            <p:nvPr/>
          </p:nvGrpSpPr>
          <p:grpSpPr>
            <a:xfrm>
              <a:off x="3772437" y="3315237"/>
              <a:ext cx="1271790" cy="1141094"/>
              <a:chOff x="3772437" y="3315237"/>
              <a:chExt cx="1271790" cy="114109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772437" y="3315237"/>
                <a:ext cx="1271790" cy="977900"/>
                <a:chOff x="2995410" y="2679700"/>
                <a:chExt cx="1271790" cy="977900"/>
              </a:xfrm>
            </p:grpSpPr>
            <p:graphicFrame>
              <p:nvGraphicFramePr>
                <p:cNvPr id="21" name="Chart 20"/>
                <p:cNvGraphicFramePr/>
                <p:nvPr>
                  <p:extLst/>
                </p:nvPr>
              </p:nvGraphicFramePr>
              <p:xfrm>
                <a:off x="3086100" y="2679700"/>
                <a:ext cx="1181100" cy="9779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2997558" y="3162837"/>
                  <a:ext cx="2286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9800000" flipH="1" flipV="1">
                  <a:off x="2996227" y="3133806"/>
                  <a:ext cx="13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800000" flipH="1" flipV="1">
                  <a:off x="2995410" y="3199326"/>
                  <a:ext cx="13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>
                <a:off x="3810000" y="3810000"/>
                <a:ext cx="11406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rgbClr val="FFFF00"/>
                    </a:solidFill>
                  </a:rPr>
                  <a:t>partner particle</a:t>
                </a:r>
                <a:endParaRPr lang="en-US" i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777186" y="3026509"/>
              <a:ext cx="20996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Problem: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Other entanglement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43000" y="4724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Quantum Gravity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58674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S. W. Hawking, Phys. Rev. D 14, 2460 (1976).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holes and negative energy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36062" y="1981200"/>
            <a:ext cx="3583738" cy="3610477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553237" y="3315237"/>
            <a:ext cx="1271790" cy="977900"/>
            <a:chOff x="2995410" y="2679700"/>
            <a:chExt cx="1271790" cy="977900"/>
          </a:xfrm>
        </p:grpSpPr>
        <p:graphicFrame>
          <p:nvGraphicFramePr>
            <p:cNvPr id="21" name="Chart 20"/>
            <p:cNvGraphicFramePr/>
            <p:nvPr>
              <p:extLst>
                <p:ext uri="{D42A27DB-BD31-4B8C-83A1-F6EECF244321}">
                  <p14:modId xmlns:p14="http://schemas.microsoft.com/office/powerpoint/2010/main" val="1341745035"/>
                </p:ext>
              </p:extLst>
            </p:nvPr>
          </p:nvGraphicFramePr>
          <p:xfrm>
            <a:off x="3086100" y="2679700"/>
            <a:ext cx="1181100" cy="977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 flipH="1" flipV="1">
              <a:off x="2997558" y="3162837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9800000" flipH="1" flipV="1">
              <a:off x="2996227" y="3133806"/>
              <a:ext cx="137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800000" flipH="1" flipV="1">
              <a:off x="2995410" y="3199326"/>
              <a:ext cx="137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905000" y="197690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 horizon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19200" y="3276600"/>
            <a:ext cx="1271790" cy="977900"/>
            <a:chOff x="2995410" y="2679700"/>
            <a:chExt cx="1271790" cy="977900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3963755023"/>
                </p:ext>
              </p:extLst>
            </p:nvPr>
          </p:nvGraphicFramePr>
          <p:xfrm>
            <a:off x="3086100" y="2679700"/>
            <a:ext cx="1181100" cy="977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4" name="Straight Connector 13"/>
            <p:cNvCxnSpPr/>
            <p:nvPr/>
          </p:nvCxnSpPr>
          <p:spPr>
            <a:xfrm flipH="1" flipV="1">
              <a:off x="2997558" y="3162837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9800000" flipH="1" flipV="1">
              <a:off x="2996227" y="3133806"/>
              <a:ext cx="137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800000" flipH="1" flipV="1">
              <a:off x="2995410" y="3199326"/>
              <a:ext cx="137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1289" y="3371766"/>
                <a:ext cx="7905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289" y="3371766"/>
                <a:ext cx="79053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923" r="-692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71600" y="3380601"/>
                <a:ext cx="790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380601"/>
                <a:ext cx="79053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6923" r="-615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81800" y="3416969"/>
                <a:ext cx="1483932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pair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416969"/>
                <a:ext cx="1483932" cy="4692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219200" y="3810000"/>
            <a:ext cx="6186960" cy="2904023"/>
            <a:chOff x="1219200" y="3810000"/>
            <a:chExt cx="6186960" cy="2904023"/>
          </a:xfrm>
        </p:grpSpPr>
        <p:grpSp>
          <p:nvGrpSpPr>
            <p:cNvPr id="9" name="Group 8"/>
            <p:cNvGrpSpPr/>
            <p:nvPr/>
          </p:nvGrpSpPr>
          <p:grpSpPr>
            <a:xfrm>
              <a:off x="1219200" y="3810000"/>
              <a:ext cx="6186960" cy="2305110"/>
              <a:chOff x="1219200" y="3810000"/>
              <a:chExt cx="6186960" cy="230511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24000" y="5715000"/>
                <a:ext cx="5882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FF00"/>
                    </a:solidFill>
                  </a:rPr>
                  <a:t>Hawking predicted a thermal distribution of pairs.</a:t>
                </a:r>
                <a:endParaRPr lang="en-US" sz="2000" i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19200" y="3810000"/>
                <a:ext cx="11406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rgbClr val="FFFF00"/>
                    </a:solidFill>
                  </a:rPr>
                  <a:t>Hawking particle</a:t>
                </a:r>
                <a:endParaRPr lang="en-US" i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590800" y="3810000"/>
                <a:ext cx="11406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rgbClr val="FFFF00"/>
                    </a:solidFill>
                  </a:rPr>
                  <a:t>partner particle</a:t>
                </a:r>
                <a:endParaRPr lang="en-US" i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766868" y="606769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/>
                <a:t>S. W. Hawking, </a:t>
              </a:r>
              <a:r>
                <a:rPr lang="en-US" dirty="0"/>
                <a:t>Particle creation by black holes.  </a:t>
              </a:r>
              <a:r>
                <a:rPr lang="en-US" i="1" dirty="0" err="1"/>
                <a:t>Commun</a:t>
              </a:r>
              <a:r>
                <a:rPr lang="en-US" i="1" dirty="0"/>
                <a:t>. Math. Phys. </a:t>
              </a:r>
              <a:r>
                <a:rPr lang="en-US" b="1" dirty="0"/>
                <a:t>43</a:t>
              </a:r>
              <a:r>
                <a:rPr lang="en-US" dirty="0"/>
                <a:t>, 199 (1975).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52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hole analog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43163" y="6208296"/>
            <a:ext cx="1676400" cy="365125"/>
          </a:xfrm>
        </p:spPr>
        <p:txBody>
          <a:bodyPr/>
          <a:lstStyle/>
          <a:p>
            <a:r>
              <a:rPr lang="en-US" dirty="0" err="1" smtClean="0"/>
              <a:t>Technion</a:t>
            </a:r>
            <a:r>
              <a:rPr lang="en-US" dirty="0" smtClean="0"/>
              <a:t> -- Israel Institute of Technology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50110" y="2667000"/>
            <a:ext cx="8242" cy="10178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0" y="1981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sonic horizon</a:t>
            </a:r>
            <a:endParaRPr lang="en-US" sz="2000" i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62200" y="2971800"/>
            <a:ext cx="2362200" cy="457200"/>
            <a:chOff x="609600" y="2209800"/>
            <a:chExt cx="2362200" cy="457200"/>
          </a:xfrm>
        </p:grpSpPr>
        <p:sp>
          <p:nvSpPr>
            <p:cNvPr id="20" name="TextBox 19"/>
            <p:cNvSpPr txBox="1"/>
            <p:nvPr/>
          </p:nvSpPr>
          <p:spPr>
            <a:xfrm>
              <a:off x="609600" y="2209800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</a:rPr>
                <a:t>Subsonic flow</a:t>
              </a:r>
              <a:endParaRPr lang="en-US" sz="2000" i="1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447800" y="2667000"/>
              <a:ext cx="457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95800" y="2990253"/>
            <a:ext cx="2406203" cy="438747"/>
            <a:chOff x="2927797" y="2990253"/>
            <a:chExt cx="2406203" cy="438747"/>
          </a:xfrm>
        </p:grpSpPr>
        <p:sp>
          <p:nvSpPr>
            <p:cNvPr id="21" name="TextBox 20"/>
            <p:cNvSpPr txBox="1"/>
            <p:nvPr/>
          </p:nvSpPr>
          <p:spPr>
            <a:xfrm>
              <a:off x="2927797" y="2990253"/>
              <a:ext cx="2406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</a:rPr>
                <a:t>Supersonic flow</a:t>
              </a:r>
              <a:endParaRPr lang="en-US" sz="2000" i="1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537397" y="3429000"/>
              <a:ext cx="1219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590800" y="4343400"/>
            <a:ext cx="726744" cy="457200"/>
            <a:chOff x="600853" y="2895600"/>
            <a:chExt cx="726744" cy="4572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098997" y="2895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251397" y="2895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27597" y="2895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00853" y="3124200"/>
              <a:ext cx="501203" cy="0"/>
            </a:xfrm>
            <a:prstGeom prst="line">
              <a:avLst/>
            </a:prstGeom>
            <a:ln w="2222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75197" y="2895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474594" y="4343400"/>
            <a:ext cx="1231006" cy="457200"/>
            <a:chOff x="3493394" y="2133600"/>
            <a:chExt cx="1231006" cy="4572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994597" y="2133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46997" y="2133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223197" y="2133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223197" y="2362200"/>
              <a:ext cx="501203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070797" y="2133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493394" y="2362200"/>
              <a:ext cx="501203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4343400" y="4194672"/>
            <a:ext cx="1339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Comoving</a:t>
            </a:r>
            <a:r>
              <a:rPr lang="en-US" sz="2000" i="1" dirty="0" smtClean="0"/>
              <a:t> frame</a:t>
            </a:r>
            <a:endParaRPr lang="en-US" sz="20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6477000" y="4241442"/>
            <a:ext cx="1009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Lab frame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17163" r="19952" b="77248"/>
          <a:stretch/>
        </p:blipFill>
        <p:spPr>
          <a:xfrm>
            <a:off x="409432" y="3684896"/>
            <a:ext cx="8320873" cy="47767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133600" y="6031468"/>
            <a:ext cx="458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Jeff </a:t>
            </a:r>
            <a:r>
              <a:rPr lang="en-US" dirty="0">
                <a:solidFill>
                  <a:schemeClr val="bg1"/>
                </a:solidFill>
              </a:rPr>
              <a:t>Steinhauer, </a:t>
            </a:r>
            <a:r>
              <a:rPr lang="en-US" dirty="0" smtClean="0">
                <a:solidFill>
                  <a:schemeClr val="bg1"/>
                </a:solidFill>
              </a:rPr>
              <a:t>Nature Physics 12, 959 (2016).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90863" y="4800600"/>
                <a:ext cx="790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63" y="4800600"/>
                <a:ext cx="79053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6923" r="-615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686463" y="4828401"/>
                <a:ext cx="790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463" y="4828401"/>
                <a:ext cx="79053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923" r="-615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86200" y="5257800"/>
                <a:ext cx="1483932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pair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257800"/>
                <a:ext cx="1483932" cy="4692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7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t="25586" r="61965" b="72422"/>
          <a:stretch/>
        </p:blipFill>
        <p:spPr>
          <a:xfrm>
            <a:off x="228600" y="4226417"/>
            <a:ext cx="7239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fluctuations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6" t="25439" r="35739" b="72320"/>
          <a:stretch/>
        </p:blipFill>
        <p:spPr>
          <a:xfrm>
            <a:off x="228600" y="2209800"/>
            <a:ext cx="7239000" cy="68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28956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I. Shammass, S. Rinott, A. Berkovitz, R. Schley, and JS</a:t>
            </a:r>
            <a:r>
              <a:rPr lang="en-US" dirty="0"/>
              <a:t>, PRL </a:t>
            </a:r>
            <a:r>
              <a:rPr lang="en-US" b="1" dirty="0"/>
              <a:t>109</a:t>
            </a:r>
            <a:r>
              <a:rPr lang="en-US" dirty="0"/>
              <a:t>, 195301 (2012).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8288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BEC with phonons (not vacuum)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7908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BEC without phonons (vacuum)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t="25586" r="61965" b="72422"/>
          <a:stretch/>
        </p:blipFill>
        <p:spPr>
          <a:xfrm>
            <a:off x="228600" y="4226417"/>
            <a:ext cx="7239000" cy="609600"/>
          </a:xfrm>
          <a:prstGeom prst="rect">
            <a:avLst/>
          </a:prstGeom>
        </p:spPr>
      </p:pic>
      <p:sp>
        <p:nvSpPr>
          <p:cNvPr id="26" name="Isosceles Triangle 25"/>
          <p:cNvSpPr/>
          <p:nvPr/>
        </p:nvSpPr>
        <p:spPr>
          <a:xfrm rot="-3120000">
            <a:off x="2728709" y="4130193"/>
            <a:ext cx="1392535" cy="1729242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fluctuations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6" t="25439" r="35739" b="72320"/>
          <a:stretch/>
        </p:blipFill>
        <p:spPr>
          <a:xfrm>
            <a:off x="228600" y="2209800"/>
            <a:ext cx="7239000" cy="68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28956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I. Shammass, S. Rinott, A. Berkovitz, R. Schley, and JS</a:t>
            </a:r>
            <a:r>
              <a:rPr lang="en-US" dirty="0"/>
              <a:t>, PRL </a:t>
            </a:r>
            <a:r>
              <a:rPr lang="en-US" b="1" dirty="0"/>
              <a:t>109</a:t>
            </a:r>
            <a:r>
              <a:rPr lang="en-US" dirty="0"/>
              <a:t>, 195301 (2012).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8288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BEC with phonons (not vacuum)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7908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BEC without phonons (vacuum)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4953000"/>
            <a:ext cx="1600200" cy="1477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91000" y="5081039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2400" y="5838983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58773" y="6049457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67200" y="5562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5638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81600" y="54672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</a:rPr>
              <a:t>pointlike</a:t>
            </a:r>
            <a:r>
              <a:rPr lang="en-US" sz="2000" dirty="0" smtClean="0">
                <a:solidFill>
                  <a:srgbClr val="92D050"/>
                </a:solidFill>
              </a:rPr>
              <a:t> atoms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t="25586" r="61965" b="72422"/>
          <a:stretch/>
        </p:blipFill>
        <p:spPr>
          <a:xfrm>
            <a:off x="228600" y="4226417"/>
            <a:ext cx="7239000" cy="609600"/>
          </a:xfrm>
          <a:prstGeom prst="rect">
            <a:avLst/>
          </a:prstGeom>
        </p:spPr>
      </p:pic>
      <p:sp>
        <p:nvSpPr>
          <p:cNvPr id="26" name="Isosceles Triangle 25"/>
          <p:cNvSpPr/>
          <p:nvPr/>
        </p:nvSpPr>
        <p:spPr>
          <a:xfrm rot="-3120000">
            <a:off x="2728709" y="4130193"/>
            <a:ext cx="1392535" cy="1729242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fluctuations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6" t="25439" r="35739" b="72320"/>
          <a:stretch/>
        </p:blipFill>
        <p:spPr>
          <a:xfrm>
            <a:off x="228600" y="2209800"/>
            <a:ext cx="7239000" cy="68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28956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I. Shammass, S. Rinott, A. Berkovitz, R. Schley, and JS</a:t>
            </a:r>
            <a:r>
              <a:rPr lang="en-US" dirty="0"/>
              <a:t>, PRL </a:t>
            </a:r>
            <a:r>
              <a:rPr lang="en-US" b="1" dirty="0"/>
              <a:t>109</a:t>
            </a:r>
            <a:r>
              <a:rPr lang="en-US" dirty="0"/>
              <a:t>, 195301 (2012).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8288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BEC with phonons (not vacuum)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7908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BEC without phonons (vacuum)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4953000"/>
            <a:ext cx="1600200" cy="1477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13649" y="5181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62590" y="5715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43588" y="5905687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82573" y="539109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53297" y="5425434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81600" y="54672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</a:rPr>
              <a:t>pointlike</a:t>
            </a:r>
            <a:r>
              <a:rPr lang="en-US" sz="2000" dirty="0" smtClean="0">
                <a:solidFill>
                  <a:srgbClr val="92D050"/>
                </a:solidFill>
              </a:rPr>
              <a:t> atoms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t="25586" r="61965" b="72422"/>
          <a:stretch/>
        </p:blipFill>
        <p:spPr>
          <a:xfrm>
            <a:off x="228600" y="4226417"/>
            <a:ext cx="7239000" cy="609600"/>
          </a:xfrm>
          <a:prstGeom prst="rect">
            <a:avLst/>
          </a:prstGeom>
        </p:spPr>
      </p:pic>
      <p:sp>
        <p:nvSpPr>
          <p:cNvPr id="26" name="Isosceles Triangle 25"/>
          <p:cNvSpPr/>
          <p:nvPr/>
        </p:nvSpPr>
        <p:spPr>
          <a:xfrm rot="-3120000">
            <a:off x="2728709" y="4130193"/>
            <a:ext cx="1392535" cy="1729242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fluctuations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6" t="25439" r="35739" b="72320"/>
          <a:stretch/>
        </p:blipFill>
        <p:spPr>
          <a:xfrm>
            <a:off x="228600" y="2209800"/>
            <a:ext cx="7239000" cy="68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28956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I. Shammass, S. Rinott, A. Berkovitz, R. Schley, and JS</a:t>
            </a:r>
            <a:r>
              <a:rPr lang="en-US" dirty="0"/>
              <a:t>, PRL </a:t>
            </a:r>
            <a:r>
              <a:rPr lang="en-US" b="1" dirty="0"/>
              <a:t>109</a:t>
            </a:r>
            <a:r>
              <a:rPr lang="en-US" dirty="0"/>
              <a:t>, 195301 (2012).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8288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BEC with phonons (not vacuum)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7908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BEC without phonons (vacuum)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4953000"/>
            <a:ext cx="1600200" cy="1477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56389" y="5268089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25374" y="5715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32589" y="604037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77809" y="550373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47181" y="5751677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81600" y="54672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</a:rPr>
              <a:t>pointlike</a:t>
            </a:r>
            <a:r>
              <a:rPr lang="en-US" sz="2000" dirty="0" smtClean="0">
                <a:solidFill>
                  <a:srgbClr val="92D050"/>
                </a:solidFill>
              </a:rPr>
              <a:t> atoms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Hawking radiation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43163" y="6208296"/>
            <a:ext cx="1676400" cy="365125"/>
          </a:xfrm>
        </p:spPr>
        <p:txBody>
          <a:bodyPr/>
          <a:lstStyle/>
          <a:p>
            <a:r>
              <a:rPr lang="en-US" dirty="0" err="1" smtClean="0"/>
              <a:t>Technion</a:t>
            </a:r>
            <a:r>
              <a:rPr lang="en-US" dirty="0" smtClean="0"/>
              <a:t> -- Israel Institute of Technology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50110" y="2667000"/>
            <a:ext cx="8242" cy="10178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0" y="20353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sonic horizon</a:t>
            </a:r>
            <a:endParaRPr lang="en-US" sz="2000" i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62200" y="2971800"/>
            <a:ext cx="2362200" cy="457200"/>
            <a:chOff x="609600" y="2209800"/>
            <a:chExt cx="2362200" cy="457200"/>
          </a:xfrm>
        </p:grpSpPr>
        <p:sp>
          <p:nvSpPr>
            <p:cNvPr id="20" name="TextBox 19"/>
            <p:cNvSpPr txBox="1"/>
            <p:nvPr/>
          </p:nvSpPr>
          <p:spPr>
            <a:xfrm>
              <a:off x="609600" y="2209800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</a:rPr>
                <a:t>Subsonic flow</a:t>
              </a:r>
              <a:endParaRPr lang="en-US" sz="2000" i="1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447800" y="2667000"/>
              <a:ext cx="457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95800" y="2990253"/>
            <a:ext cx="2406203" cy="438747"/>
            <a:chOff x="2927797" y="2990253"/>
            <a:chExt cx="2406203" cy="438747"/>
          </a:xfrm>
        </p:grpSpPr>
        <p:sp>
          <p:nvSpPr>
            <p:cNvPr id="21" name="TextBox 20"/>
            <p:cNvSpPr txBox="1"/>
            <p:nvPr/>
          </p:nvSpPr>
          <p:spPr>
            <a:xfrm>
              <a:off x="2927797" y="2990253"/>
              <a:ext cx="2406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</a:rPr>
                <a:t>Supersonic flow</a:t>
              </a:r>
              <a:endParaRPr lang="en-US" sz="2000" i="1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537397" y="3429000"/>
              <a:ext cx="1219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590800" y="4343400"/>
            <a:ext cx="726744" cy="457200"/>
            <a:chOff x="600853" y="2895600"/>
            <a:chExt cx="726744" cy="4572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098997" y="2895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251397" y="2895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27597" y="2895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00853" y="3124200"/>
              <a:ext cx="501203" cy="0"/>
            </a:xfrm>
            <a:prstGeom prst="line">
              <a:avLst/>
            </a:prstGeom>
            <a:ln w="2222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75197" y="2895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474594" y="4343400"/>
            <a:ext cx="1231006" cy="457200"/>
            <a:chOff x="3493394" y="2133600"/>
            <a:chExt cx="1231006" cy="4572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994597" y="2133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46997" y="2133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223197" y="2133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223197" y="2362200"/>
              <a:ext cx="501203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070797" y="2133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493394" y="2362200"/>
              <a:ext cx="501203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4343400" y="4168914"/>
            <a:ext cx="1339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Comoving</a:t>
            </a:r>
            <a:r>
              <a:rPr lang="en-US" sz="2000" i="1" dirty="0" smtClean="0"/>
              <a:t> frame</a:t>
            </a:r>
            <a:endParaRPr lang="en-US" sz="20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6477000" y="4267200"/>
            <a:ext cx="1009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Lab frame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17163" r="19952" b="77248"/>
          <a:stretch/>
        </p:blipFill>
        <p:spPr>
          <a:xfrm>
            <a:off x="409432" y="3684896"/>
            <a:ext cx="8320873" cy="47767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209800" y="6031468"/>
            <a:ext cx="450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Jeff </a:t>
            </a:r>
            <a:r>
              <a:rPr lang="en-US" dirty="0">
                <a:solidFill>
                  <a:schemeClr val="bg1"/>
                </a:solidFill>
              </a:rPr>
              <a:t>Steinhauer, </a:t>
            </a:r>
            <a:r>
              <a:rPr lang="en-US" dirty="0" smtClean="0">
                <a:solidFill>
                  <a:schemeClr val="bg1"/>
                </a:solidFill>
              </a:rPr>
              <a:t>Nature Physics 12, 959 (2016).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90863" y="4800600"/>
                <a:ext cx="790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63" y="4800600"/>
                <a:ext cx="79053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6923" r="-615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686463" y="4828401"/>
                <a:ext cx="790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463" y="4828401"/>
                <a:ext cx="79053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923" r="-615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86200" y="5257800"/>
                <a:ext cx="1483932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pair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257800"/>
                <a:ext cx="1483932" cy="4692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14400" y="1600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Creation of the pairs by the quantum vacuum fluctuations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0" b="62500"/>
          <a:stretch/>
        </p:blipFill>
        <p:spPr>
          <a:xfrm>
            <a:off x="457200" y="2438400"/>
            <a:ext cx="4800600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752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Balbinot</a:t>
            </a:r>
            <a:r>
              <a:rPr lang="en-US" dirty="0"/>
              <a:t>, R., </a:t>
            </a:r>
            <a:r>
              <a:rPr lang="en-US" dirty="0" err="1"/>
              <a:t>Fabbri</a:t>
            </a:r>
            <a:r>
              <a:rPr lang="en-US" dirty="0"/>
              <a:t>, A., </a:t>
            </a:r>
            <a:r>
              <a:rPr lang="en-US" dirty="0" err="1"/>
              <a:t>Fagnocchi</a:t>
            </a:r>
            <a:r>
              <a:rPr lang="en-US" dirty="0"/>
              <a:t>, S., </a:t>
            </a:r>
            <a:r>
              <a:rPr lang="en-US" dirty="0" err="1"/>
              <a:t>Recati</a:t>
            </a:r>
            <a:r>
              <a:rPr lang="en-US" dirty="0"/>
              <a:t>, A. &amp; Carusotto, I. </a:t>
            </a:r>
            <a:r>
              <a:rPr lang="en-US" i="1" dirty="0" smtClean="0"/>
              <a:t>Phys</a:t>
            </a:r>
            <a:r>
              <a:rPr lang="en-US" i="1" dirty="0"/>
              <a:t>. Rev. A</a:t>
            </a:r>
            <a:r>
              <a:rPr lang="en-US" dirty="0"/>
              <a:t> </a:t>
            </a:r>
            <a:r>
              <a:rPr lang="en-US" b="1" dirty="0"/>
              <a:t>78</a:t>
            </a:r>
            <a:r>
              <a:rPr lang="en-US" dirty="0"/>
              <a:t>, 021603(R) (2008).</a:t>
            </a:r>
            <a:endParaRPr lang="en-US" dirty="0"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00" y="4495800"/>
                <a:ext cx="6497198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out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out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495800"/>
                <a:ext cx="6497198" cy="427746"/>
              </a:xfrm>
              <a:prstGeom prst="rect">
                <a:avLst/>
              </a:prstGeom>
              <a:blipFill rotWithShape="0">
                <a:blip r:embed="rId3"/>
                <a:stretch>
                  <a:fillRect t="-127143" b="-20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5800" y="5029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This is how we observe Hawking radiation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17163" r="19952" b="77248"/>
          <a:stretch/>
        </p:blipFill>
        <p:spPr>
          <a:xfrm>
            <a:off x="152400" y="5715000"/>
            <a:ext cx="6067568" cy="34831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641378" y="5989320"/>
            <a:ext cx="0" cy="27432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51415" y="6172200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415" y="6172200"/>
                <a:ext cx="36798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3809194" y="5994042"/>
            <a:ext cx="0" cy="27432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18293" y="6172200"/>
                <a:ext cx="4203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293" y="6172200"/>
                <a:ext cx="42030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4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752600"/>
            <a:ext cx="7848600" cy="4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1554" y="3616735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733800" y="3124200"/>
            <a:ext cx="304800" cy="304800"/>
            <a:chOff x="3657600" y="2133600"/>
            <a:chExt cx="304800" cy="304800"/>
          </a:xfrm>
        </p:grpSpPr>
        <p:sp>
          <p:nvSpPr>
            <p:cNvPr id="12" name="Oval 11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376917" y="3483386"/>
            <a:ext cx="377452" cy="266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r="16147" b="70914"/>
          <a:stretch/>
        </p:blipFill>
        <p:spPr>
          <a:xfrm>
            <a:off x="2719388" y="2819401"/>
            <a:ext cx="4214812" cy="113276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504950" y="3040040"/>
            <a:ext cx="3326504" cy="1143000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rgbClr val="00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72852" y="3075296"/>
            <a:ext cx="244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step: 442 nm, NA 0.5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133600" y="3429000"/>
            <a:ext cx="304800" cy="304800"/>
            <a:chOff x="3657600" y="2133600"/>
            <a:chExt cx="304800" cy="304800"/>
          </a:xfrm>
        </p:grpSpPr>
        <p:sp>
          <p:nvSpPr>
            <p:cNvPr id="30" name="Oval 29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85800" y="5435025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Lahav, O., </a:t>
            </a:r>
            <a:r>
              <a:rPr lang="en-US" sz="1600" dirty="0" err="1">
                <a:solidFill>
                  <a:schemeClr val="bg1"/>
                </a:solidFill>
              </a:rPr>
              <a:t>Itah</a:t>
            </a:r>
            <a:r>
              <a:rPr lang="en-US" sz="1600" dirty="0">
                <a:solidFill>
                  <a:schemeClr val="bg1"/>
                </a:solidFill>
              </a:rPr>
              <a:t>, A., </a:t>
            </a:r>
            <a:r>
              <a:rPr lang="en-US" sz="1600" dirty="0" err="1">
                <a:solidFill>
                  <a:schemeClr val="bg1"/>
                </a:solidFill>
              </a:rPr>
              <a:t>Blumkin</a:t>
            </a:r>
            <a:r>
              <a:rPr lang="en-US" sz="1600" dirty="0">
                <a:solidFill>
                  <a:schemeClr val="bg1"/>
                </a:solidFill>
              </a:rPr>
              <a:t>, A., Gordon, C., </a:t>
            </a:r>
            <a:r>
              <a:rPr lang="en-US" sz="1600" dirty="0" err="1">
                <a:solidFill>
                  <a:schemeClr val="bg1"/>
                </a:solidFill>
              </a:rPr>
              <a:t>Rinott</a:t>
            </a:r>
            <a:r>
              <a:rPr lang="en-US" sz="1600" dirty="0">
                <a:solidFill>
                  <a:schemeClr val="bg1"/>
                </a:solidFill>
              </a:rPr>
              <a:t>, S., </a:t>
            </a:r>
            <a:r>
              <a:rPr lang="en-US" sz="1600" dirty="0" err="1">
                <a:solidFill>
                  <a:schemeClr val="bg1"/>
                </a:solidFill>
              </a:rPr>
              <a:t>Zayats</a:t>
            </a:r>
            <a:r>
              <a:rPr lang="en-US" sz="1600" dirty="0">
                <a:solidFill>
                  <a:schemeClr val="bg1"/>
                </a:solidFill>
              </a:rPr>
              <a:t>, A. &amp; </a:t>
            </a:r>
            <a:r>
              <a:rPr lang="en-US" sz="1600" dirty="0" err="1">
                <a:solidFill>
                  <a:schemeClr val="bg1"/>
                </a:solidFill>
              </a:rPr>
              <a:t>Steinhauer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J.  </a:t>
            </a:r>
            <a:r>
              <a:rPr lang="en-US" sz="1600" i="1" dirty="0" smtClean="0">
                <a:solidFill>
                  <a:schemeClr val="bg1"/>
                </a:solidFill>
              </a:rPr>
              <a:t>Phys. Rev. </a:t>
            </a:r>
            <a:r>
              <a:rPr lang="en-US" sz="1600" i="1" dirty="0" err="1" smtClean="0">
                <a:solidFill>
                  <a:schemeClr val="bg1"/>
                </a:solidFill>
              </a:rPr>
              <a:t>Lett</a:t>
            </a:r>
            <a:r>
              <a:rPr lang="en-US" sz="1600" i="1" dirty="0" smtClean="0">
                <a:solidFill>
                  <a:schemeClr val="bg1"/>
                </a:solidFill>
              </a:rPr>
              <a:t>.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105</a:t>
            </a:r>
            <a:r>
              <a:rPr lang="en-US" sz="1600" dirty="0">
                <a:solidFill>
                  <a:schemeClr val="bg1"/>
                </a:solidFill>
              </a:rPr>
              <a:t>, 240401 (2010).</a:t>
            </a:r>
          </a:p>
        </p:txBody>
      </p:sp>
    </p:spTree>
    <p:extLst>
      <p:ext uri="{BB962C8B-B14F-4D97-AF65-F5344CB8AC3E}">
        <p14:creationId xmlns:p14="http://schemas.microsoft.com/office/powerpoint/2010/main" val="29757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</a:t>
            </a:r>
            <a:r>
              <a:rPr lang="en-US" dirty="0"/>
              <a:t>b</a:t>
            </a:r>
            <a:r>
              <a:rPr lang="en-US" dirty="0" smtClean="0"/>
              <a:t>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752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Black hole thermodynamics (entropy, temperature)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0574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ea typeface="Calibri" panose="020F0502020204030204" pitchFamily="34" charset="0"/>
              </a:rPr>
              <a:t>Beckenstein</a:t>
            </a:r>
            <a:r>
              <a:rPr lang="en-US" dirty="0">
                <a:ea typeface="Calibri" panose="020F0502020204030204" pitchFamily="34" charset="0"/>
              </a:rPr>
              <a:t>, J. D. Black holes and entropy.  </a:t>
            </a:r>
            <a:r>
              <a:rPr lang="en-US" i="1" dirty="0">
                <a:ea typeface="Calibri" panose="020F0502020204030204" pitchFamily="34" charset="0"/>
              </a:rPr>
              <a:t>Phys. Rev. D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b="1" dirty="0">
                <a:ea typeface="Calibri" panose="020F0502020204030204" pitchFamily="34" charset="0"/>
              </a:rPr>
              <a:t>7</a:t>
            </a:r>
            <a:r>
              <a:rPr lang="en-US" dirty="0" smtClean="0">
                <a:ea typeface="Calibri" panose="020F0502020204030204" pitchFamily="34" charset="0"/>
              </a:rPr>
              <a:t>, 2333 (</a:t>
            </a:r>
            <a:r>
              <a:rPr lang="en-US" dirty="0">
                <a:ea typeface="Calibri" panose="020F0502020204030204" pitchFamily="34" charset="0"/>
              </a:rPr>
              <a:t>1973).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23738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Hawking radiation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6670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Hawking, S. W.  Black hole explosions?  </a:t>
            </a:r>
            <a:r>
              <a:rPr lang="en-US" i="1" dirty="0"/>
              <a:t>Nature</a:t>
            </a:r>
            <a:r>
              <a:rPr lang="en-US" dirty="0"/>
              <a:t> </a:t>
            </a:r>
            <a:r>
              <a:rPr lang="en-US" b="1" dirty="0"/>
              <a:t>248</a:t>
            </a:r>
            <a:r>
              <a:rPr lang="en-US" dirty="0" smtClean="0"/>
              <a:t>, 30 (</a:t>
            </a:r>
            <a:r>
              <a:rPr lang="en-US" dirty="0"/>
              <a:t>1974).</a:t>
            </a:r>
          </a:p>
          <a:p>
            <a:r>
              <a:rPr lang="en-US" dirty="0" smtClean="0"/>
              <a:t>Hawking</a:t>
            </a:r>
            <a:r>
              <a:rPr lang="en-US" dirty="0"/>
              <a:t>, </a:t>
            </a:r>
            <a:r>
              <a:rPr lang="en-US" dirty="0" smtClean="0"/>
              <a:t>S. W. Particle </a:t>
            </a:r>
            <a:r>
              <a:rPr lang="en-US" dirty="0"/>
              <a:t>creation by black holes.  </a:t>
            </a:r>
            <a:r>
              <a:rPr lang="en-US" i="1" dirty="0" err="1"/>
              <a:t>Commun</a:t>
            </a:r>
            <a:r>
              <a:rPr lang="en-US" i="1" dirty="0"/>
              <a:t>. Math. Phys. </a:t>
            </a:r>
            <a:r>
              <a:rPr lang="en-US" b="1" dirty="0"/>
              <a:t>43</a:t>
            </a:r>
            <a:r>
              <a:rPr lang="en-US" dirty="0" smtClean="0"/>
              <a:t>, 199 (</a:t>
            </a:r>
            <a:r>
              <a:rPr lang="en-US" dirty="0"/>
              <a:t>1975).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3452336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Hawking radiation from very small black holes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745468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Page, D. N.  Particle emission rates from a black hole:  Massless particles from an </a:t>
            </a:r>
            <a:r>
              <a:rPr lang="en-US" dirty="0" smtClean="0"/>
              <a:t>	uncharged</a:t>
            </a:r>
            <a:r>
              <a:rPr lang="en-US" dirty="0"/>
              <a:t>, non-rotating hole.  Phys. Rev. D 13, </a:t>
            </a:r>
            <a:r>
              <a:rPr lang="en-US" dirty="0" smtClean="0"/>
              <a:t>198 (1976</a:t>
            </a:r>
            <a:r>
              <a:rPr lang="en-US" dirty="0"/>
              <a:t>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4341296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ea typeface="Calibri" panose="020F0502020204030204" pitchFamily="34" charset="0"/>
              </a:rPr>
              <a:t>Dimopoulos</a:t>
            </a:r>
            <a:r>
              <a:rPr lang="en-US" dirty="0">
                <a:ea typeface="Calibri" panose="020F0502020204030204" pitchFamily="34" charset="0"/>
              </a:rPr>
              <a:t> S. &amp; </a:t>
            </a:r>
            <a:r>
              <a:rPr lang="en-US" dirty="0" err="1">
                <a:ea typeface="Calibri" panose="020F0502020204030204" pitchFamily="34" charset="0"/>
              </a:rPr>
              <a:t>Landsberg</a:t>
            </a:r>
            <a:r>
              <a:rPr lang="en-US" dirty="0">
                <a:ea typeface="Calibri" panose="020F0502020204030204" pitchFamily="34" charset="0"/>
              </a:rPr>
              <a:t>, G.  Black holes at the large hadron collider.  </a:t>
            </a:r>
            <a:r>
              <a:rPr lang="en-US" i="1" dirty="0">
                <a:ea typeface="Calibri" panose="020F0502020204030204" pitchFamily="34" charset="0"/>
              </a:rPr>
              <a:t>Phys. Rev. </a:t>
            </a:r>
            <a:r>
              <a:rPr lang="en-US" i="1" dirty="0" smtClean="0">
                <a:ea typeface="Calibri" panose="020F0502020204030204" pitchFamily="34" charset="0"/>
              </a:rPr>
              <a:t>	</a:t>
            </a:r>
            <a:r>
              <a:rPr lang="en-US" i="1" dirty="0" err="1" smtClean="0">
                <a:ea typeface="Calibri" panose="020F0502020204030204" pitchFamily="34" charset="0"/>
              </a:rPr>
              <a:t>Lett</a:t>
            </a:r>
            <a:r>
              <a:rPr lang="en-US" i="1" dirty="0">
                <a:ea typeface="Calibri" panose="020F0502020204030204" pitchFamily="34" charset="0"/>
              </a:rPr>
              <a:t>.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b="1" dirty="0">
                <a:ea typeface="Calibri" panose="020F0502020204030204" pitchFamily="34" charset="0"/>
              </a:rPr>
              <a:t>87</a:t>
            </a:r>
            <a:r>
              <a:rPr lang="en-US" dirty="0">
                <a:ea typeface="Calibri" panose="020F0502020204030204" pitchFamily="34" charset="0"/>
              </a:rPr>
              <a:t>, 161602 (2001).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4900136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Hawking radiation in an analog black hole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20493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Unruh, W. G.  Experimental black-hole evaporation? 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 </a:t>
            </a:r>
            <a:r>
              <a:rPr lang="en-US" b="1" dirty="0"/>
              <a:t>46</a:t>
            </a:r>
            <a:r>
              <a:rPr lang="en-US" dirty="0" smtClean="0"/>
              <a:t>, 1351 </a:t>
            </a:r>
            <a:r>
              <a:rPr lang="en-US" dirty="0"/>
              <a:t>(1981).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486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“Black-hole evaporation is one of the most surprising discoveries of the past ten years.”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200400"/>
            <a:ext cx="868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Hawking combined general relativity with quantum field theory.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752600"/>
            <a:ext cx="7848600" cy="4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33800" y="3124200"/>
            <a:ext cx="304800" cy="304800"/>
            <a:chOff x="3657600" y="2133600"/>
            <a:chExt cx="304800" cy="304800"/>
          </a:xfrm>
        </p:grpSpPr>
        <p:sp>
          <p:nvSpPr>
            <p:cNvPr id="12" name="Oval 11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376917" y="3483386"/>
            <a:ext cx="377452" cy="266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r="16147" b="70914"/>
          <a:stretch/>
        </p:blipFill>
        <p:spPr>
          <a:xfrm>
            <a:off x="2719388" y="2819401"/>
            <a:ext cx="4214812" cy="113276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504950" y="3040040"/>
            <a:ext cx="3326504" cy="1143000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rgbClr val="00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72852" y="3075296"/>
            <a:ext cx="244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step: 442 nm, NA 0.5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133600" y="3429000"/>
            <a:ext cx="304800" cy="304800"/>
            <a:chOff x="3657600" y="2133600"/>
            <a:chExt cx="304800" cy="304800"/>
          </a:xfrm>
        </p:grpSpPr>
        <p:sp>
          <p:nvSpPr>
            <p:cNvPr id="30" name="Oval 29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562600" y="3290247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752600"/>
            <a:ext cx="7848600" cy="4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1554" y="3616735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733800" y="3124200"/>
            <a:ext cx="304800" cy="304800"/>
            <a:chOff x="3657600" y="2133600"/>
            <a:chExt cx="304800" cy="304800"/>
          </a:xfrm>
        </p:grpSpPr>
        <p:sp>
          <p:nvSpPr>
            <p:cNvPr id="12" name="Oval 11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67000" y="4419600"/>
            <a:ext cx="4343400" cy="1447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766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8006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484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 rot="5400000">
            <a:off x="4304127" y="-25624"/>
            <a:ext cx="1066801" cy="4623248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chemeClr val="tx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5814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Imaging: 780 nm, NA 0.5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76917" y="3483386"/>
            <a:ext cx="377452" cy="266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r="16147" b="70914"/>
          <a:stretch/>
        </p:blipFill>
        <p:spPr>
          <a:xfrm>
            <a:off x="2719388" y="2819401"/>
            <a:ext cx="4214812" cy="113276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504950" y="3040040"/>
            <a:ext cx="3326504" cy="1143000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rgbClr val="00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72852" y="3075296"/>
            <a:ext cx="244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step: 442 nm, NA 0.5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133600" y="3429000"/>
            <a:ext cx="304800" cy="304800"/>
            <a:chOff x="3657600" y="2133600"/>
            <a:chExt cx="304800" cy="304800"/>
          </a:xfrm>
        </p:grpSpPr>
        <p:sp>
          <p:nvSpPr>
            <p:cNvPr id="30" name="Oval 29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57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752600"/>
            <a:ext cx="7848600" cy="4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1554" y="3616735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733800" y="3124200"/>
            <a:ext cx="304800" cy="304800"/>
            <a:chOff x="3657600" y="2133600"/>
            <a:chExt cx="304800" cy="304800"/>
          </a:xfrm>
        </p:grpSpPr>
        <p:sp>
          <p:nvSpPr>
            <p:cNvPr id="12" name="Oval 11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67000" y="4419600"/>
            <a:ext cx="4343400" cy="1447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766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8006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484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 rot="5400000">
            <a:off x="4304127" y="-25624"/>
            <a:ext cx="1066801" cy="4623248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chemeClr val="tx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0800000">
            <a:off x="7772400" y="2694296"/>
            <a:ext cx="533400" cy="1824284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chemeClr val="tx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5814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Imaging: 780 nm, NA 0.5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76917" y="3483386"/>
            <a:ext cx="377452" cy="266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r="16147" b="70914"/>
          <a:stretch/>
        </p:blipFill>
        <p:spPr>
          <a:xfrm>
            <a:off x="2719388" y="2819401"/>
            <a:ext cx="4214812" cy="113276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504950" y="3040040"/>
            <a:ext cx="3326504" cy="1143000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rgbClr val="00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72852" y="3075296"/>
            <a:ext cx="244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step: 442 nm, NA 0.5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3526808"/>
            <a:ext cx="4724400" cy="1524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133600" y="3429000"/>
            <a:ext cx="304800" cy="304800"/>
            <a:chOff x="3657600" y="2133600"/>
            <a:chExt cx="304800" cy="304800"/>
          </a:xfrm>
        </p:grpSpPr>
        <p:sp>
          <p:nvSpPr>
            <p:cNvPr id="30" name="Oval 29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>
            <a:off x="6756776" y="3595049"/>
            <a:ext cx="669880" cy="1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54504" y="3575712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trapping: 812 nm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752600"/>
            <a:ext cx="7848600" cy="4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1554" y="3616735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733800" y="3124200"/>
            <a:ext cx="304800" cy="304800"/>
            <a:chOff x="3657600" y="2133600"/>
            <a:chExt cx="304800" cy="304800"/>
          </a:xfrm>
        </p:grpSpPr>
        <p:sp>
          <p:nvSpPr>
            <p:cNvPr id="12" name="Oval 11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67000" y="4419600"/>
            <a:ext cx="4343400" cy="1447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766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8006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484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 rot="5400000">
            <a:off x="4304127" y="-25624"/>
            <a:ext cx="1066801" cy="4623248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chemeClr val="tx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0800000">
            <a:off x="7772400" y="2694296"/>
            <a:ext cx="533400" cy="1824284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chemeClr val="tx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5814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Imaging: 780 nm, NA 0.5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76917" y="3483386"/>
            <a:ext cx="377452" cy="266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r="16147" b="70914"/>
          <a:stretch/>
        </p:blipFill>
        <p:spPr>
          <a:xfrm>
            <a:off x="2719388" y="2819401"/>
            <a:ext cx="4214812" cy="113276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504950" y="3040040"/>
            <a:ext cx="3326504" cy="1143000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rgbClr val="00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72852" y="3075296"/>
            <a:ext cx="244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step: 442 nm, NA 0.5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3526808"/>
            <a:ext cx="4724400" cy="1524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133600" y="3429000"/>
            <a:ext cx="304800" cy="304800"/>
            <a:chOff x="3657600" y="2133600"/>
            <a:chExt cx="304800" cy="304800"/>
          </a:xfrm>
        </p:grpSpPr>
        <p:sp>
          <p:nvSpPr>
            <p:cNvPr id="30" name="Oval 29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>
            <a:off x="6756776" y="3595049"/>
            <a:ext cx="669880" cy="1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54504" y="3575712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trapping: 812 nm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657350" y="4518580"/>
            <a:ext cx="0" cy="891622"/>
          </a:xfrm>
          <a:prstGeom prst="straightConnector1">
            <a:avLst/>
          </a:prstGeom>
          <a:ln w="381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5800" y="46114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-field gradient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r="18000" b="28524"/>
          <a:stretch/>
        </p:blipFill>
        <p:spPr>
          <a:xfrm>
            <a:off x="2362200" y="1905000"/>
            <a:ext cx="4524880" cy="364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1905000"/>
                <a:ext cx="3657600" cy="225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=0.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mm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=0.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57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mm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</a:rPr>
                                <m:t>out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trap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05000"/>
                <a:ext cx="3657600" cy="22561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10400" y="1905000"/>
                <a:ext cx="2667000" cy="1825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1.02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mm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=0.</m:t>
                      </m:r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mm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3.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in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905000"/>
                <a:ext cx="2667000" cy="18257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441204" y="2334903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38400" y="5574268"/>
            <a:ext cx="458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Jeff </a:t>
            </a:r>
            <a:r>
              <a:rPr lang="en-US" dirty="0">
                <a:solidFill>
                  <a:schemeClr val="bg1"/>
                </a:solidFill>
              </a:rPr>
              <a:t>Steinhauer, </a:t>
            </a:r>
            <a:r>
              <a:rPr lang="en-US" dirty="0" smtClean="0">
                <a:solidFill>
                  <a:schemeClr val="bg1"/>
                </a:solidFill>
              </a:rPr>
              <a:t>Nature Physics 12, 959 (2016).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6059269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Larré</a:t>
            </a:r>
            <a:r>
              <a:rPr lang="en-US" dirty="0">
                <a:solidFill>
                  <a:schemeClr val="bg1"/>
                </a:solidFill>
              </a:rPr>
              <a:t>, P.-É., </a:t>
            </a:r>
            <a:r>
              <a:rPr lang="en-US" dirty="0" err="1">
                <a:solidFill>
                  <a:schemeClr val="bg1"/>
                </a:solidFill>
              </a:rPr>
              <a:t>Recati</a:t>
            </a:r>
            <a:r>
              <a:rPr lang="en-US" dirty="0">
                <a:solidFill>
                  <a:schemeClr val="bg1"/>
                </a:solidFill>
              </a:rPr>
              <a:t>, A., </a:t>
            </a:r>
            <a:r>
              <a:rPr lang="en-US" dirty="0" err="1">
                <a:solidFill>
                  <a:schemeClr val="bg1"/>
                </a:solidFill>
              </a:rPr>
              <a:t>Carusotto</a:t>
            </a:r>
            <a:r>
              <a:rPr lang="en-US" dirty="0">
                <a:solidFill>
                  <a:schemeClr val="bg1"/>
                </a:solidFill>
              </a:rPr>
              <a:t>, I. &amp; </a:t>
            </a:r>
            <a:r>
              <a:rPr lang="en-US" dirty="0" err="1">
                <a:solidFill>
                  <a:schemeClr val="bg1"/>
                </a:solidFill>
              </a:rPr>
              <a:t>Pavloff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N. 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Phys</a:t>
            </a:r>
            <a:r>
              <a:rPr lang="en-US" i="1" dirty="0">
                <a:solidFill>
                  <a:schemeClr val="bg1"/>
                </a:solidFill>
              </a:rPr>
              <a:t>. Rev. 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85</a:t>
            </a:r>
            <a:r>
              <a:rPr lang="en-US" dirty="0">
                <a:solidFill>
                  <a:schemeClr val="bg1"/>
                </a:solidFill>
              </a:rPr>
              <a:t>, 013621 (2012).</a:t>
            </a:r>
            <a:endParaRPr lang="en-US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3960904"/>
            <a:ext cx="9112631" cy="1525496"/>
            <a:chOff x="0" y="3960904"/>
            <a:chExt cx="9112631" cy="1525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947079" y="3960904"/>
                  <a:ext cx="13710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079" y="3960904"/>
                  <a:ext cx="1371081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14837" y="3962400"/>
                  <a:ext cx="159229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37" y="3962400"/>
                  <a:ext cx="159229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1569" y="4267200"/>
                  <a:ext cx="2178673" cy="4426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69" y="4267200"/>
                  <a:ext cx="2178673" cy="44268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0" y="4800600"/>
                  <a:ext cx="2441438" cy="288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out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−0.003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800600"/>
                  <a:ext cx="2441438" cy="2884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000" t="-163830" r="-750" b="-2446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781800" y="4801499"/>
                  <a:ext cx="2330831" cy="288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in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−0.006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00" y="4801499"/>
                  <a:ext cx="2330831" cy="2884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047" t="-163830" r="-785" b="-2446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6200" y="5197923"/>
                  <a:ext cx="1492268" cy="288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0.99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5197923"/>
                  <a:ext cx="1492268" cy="2884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639" t="-8511" r="-3279"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990616" y="5197923"/>
                  <a:ext cx="1492268" cy="288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0.99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0616" y="5197923"/>
                  <a:ext cx="1492268" cy="2884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633" t="-8511" r="-2857"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86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r="18000" b="79053"/>
          <a:stretch/>
        </p:blipFill>
        <p:spPr>
          <a:xfrm>
            <a:off x="2362200" y="1905000"/>
            <a:ext cx="452488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1905000"/>
                <a:ext cx="3657600" cy="225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=0.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mm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=0.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57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mm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</a:rPr>
                                <m:t>out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trap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05000"/>
                <a:ext cx="3657600" cy="22561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10400" y="1905000"/>
                <a:ext cx="2667000" cy="1825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1.02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mm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=0.</m:t>
                      </m:r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mm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3.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in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905000"/>
                <a:ext cx="2667000" cy="18257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441204" y="2334903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82902" y="4028182"/>
            <a:ext cx="3261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bg1"/>
                </a:solidFill>
              </a:rPr>
              <a:t>Hawking radiation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00B050"/>
                </a:solidFill>
              </a:rPr>
              <a:t>Oscillating horizon experiment</a:t>
            </a: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1 micron amplitude</a:t>
            </a: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Various frequencies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5791200"/>
            <a:ext cx="450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Jeff </a:t>
            </a:r>
            <a:r>
              <a:rPr lang="en-US" dirty="0">
                <a:solidFill>
                  <a:schemeClr val="bg1"/>
                </a:solidFill>
              </a:rPr>
              <a:t>Steinhauer, </a:t>
            </a:r>
            <a:r>
              <a:rPr lang="en-US" dirty="0" smtClean="0">
                <a:solidFill>
                  <a:schemeClr val="bg1"/>
                </a:solidFill>
              </a:rPr>
              <a:t>Nature Physics 12, 959 (2016).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2" r="37213" b="-3239"/>
          <a:stretch/>
        </p:blipFill>
        <p:spPr>
          <a:xfrm>
            <a:off x="2209800" y="3810357"/>
            <a:ext cx="3581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41" b="21870"/>
          <a:stretch/>
        </p:blipFill>
        <p:spPr>
          <a:xfrm>
            <a:off x="152400" y="1752600"/>
            <a:ext cx="6934200" cy="49638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1815781"/>
            <a:ext cx="609600" cy="317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Oscillating horizon experiment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7590" r="70020" b="-2091"/>
          <a:stretch/>
        </p:blipFill>
        <p:spPr>
          <a:xfrm>
            <a:off x="7080173" y="4508610"/>
            <a:ext cx="2057400" cy="1556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9" t="77591" r="31159" b="41"/>
          <a:stretch/>
        </p:blipFill>
        <p:spPr>
          <a:xfrm>
            <a:off x="6683107" y="1819680"/>
            <a:ext cx="2667000" cy="14211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905000"/>
            <a:ext cx="4572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282307" y="1676400"/>
                <a:ext cx="1653907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pe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𝑎𝑘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2307" y="1676400"/>
                <a:ext cx="1653907" cy="394019"/>
              </a:xfrm>
              <a:prstGeom prst="rect">
                <a:avLst/>
              </a:prstGeom>
              <a:blipFill rotWithShape="0">
                <a:blip r:embed="rId3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38600" y="1676400"/>
                <a:ext cx="1653907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pe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676400"/>
                <a:ext cx="1653907" cy="394019"/>
              </a:xfrm>
              <a:prstGeom prst="rect">
                <a:avLst/>
              </a:prstGeom>
              <a:blipFill rotWithShape="0"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39000" y="3283972"/>
                <a:ext cx="1873782" cy="373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3283972"/>
                <a:ext cx="1873782" cy="373628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181600" y="47976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simulation</a:t>
            </a:r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17163" r="19952" b="77248"/>
          <a:stretch/>
        </p:blipFill>
        <p:spPr>
          <a:xfrm>
            <a:off x="1984169" y="1345580"/>
            <a:ext cx="5762768" cy="3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8000" b="79054"/>
          <a:stretch/>
        </p:blipFill>
        <p:spPr>
          <a:xfrm>
            <a:off x="2286000" y="1905000"/>
            <a:ext cx="467728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1905000"/>
                <a:ext cx="3657600" cy="225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=0.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mm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=0.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57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mm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</a:rPr>
                                <m:t>out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trap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05000"/>
                <a:ext cx="3657600" cy="22561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10400" y="1905000"/>
                <a:ext cx="2667000" cy="1825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1.02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mm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=0.</m:t>
                      </m:r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mm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3.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in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905000"/>
                <a:ext cx="2667000" cy="18257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441204" y="2334903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82902" y="4028182"/>
            <a:ext cx="3261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bg1"/>
                </a:solidFill>
              </a:rPr>
              <a:t>Hawking radiation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00B050"/>
                </a:solidFill>
              </a:rPr>
              <a:t>Oscillating horizon experiment</a:t>
            </a: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1 micron amplitude</a:t>
            </a: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Various frequencies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5791200"/>
            <a:ext cx="450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Jeff </a:t>
            </a:r>
            <a:r>
              <a:rPr lang="en-US" dirty="0">
                <a:solidFill>
                  <a:schemeClr val="bg1"/>
                </a:solidFill>
              </a:rPr>
              <a:t>Steinhauer, </a:t>
            </a:r>
            <a:r>
              <a:rPr lang="en-US" dirty="0" smtClean="0">
                <a:solidFill>
                  <a:schemeClr val="bg1"/>
                </a:solidFill>
              </a:rPr>
              <a:t>Nature Physics 12, 959 (2016).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2" r="37213" b="-3239"/>
          <a:stretch/>
        </p:blipFill>
        <p:spPr>
          <a:xfrm>
            <a:off x="2209800" y="3810357"/>
            <a:ext cx="3581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of Hawking radiation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58674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Jeff </a:t>
            </a:r>
            <a:r>
              <a:rPr lang="en-US" dirty="0"/>
              <a:t>Steinhauer, </a:t>
            </a:r>
            <a:r>
              <a:rPr lang="en-US" dirty="0" smtClean="0"/>
              <a:t>Nature Physics 12, 959 (2016).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1752600"/>
            <a:ext cx="2600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Correlations between Hawking and partner particles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7973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Ensemble of 4600 images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r="53580" b="45841"/>
          <a:stretch/>
        </p:blipFill>
        <p:spPr>
          <a:xfrm>
            <a:off x="1066800" y="1718733"/>
            <a:ext cx="4876800" cy="3928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5437" y="1752600"/>
            <a:ext cx="99536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66"/>
                </a:solidFill>
              </a:rPr>
              <a:t>(in, out)</a:t>
            </a:r>
            <a:endParaRPr lang="en-US" dirty="0">
              <a:solidFill>
                <a:srgbClr val="66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of Hawking radiation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6488668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Jeff </a:t>
            </a:r>
            <a:r>
              <a:rPr lang="en-US" dirty="0">
                <a:solidFill>
                  <a:schemeClr val="bg1"/>
                </a:solidFill>
              </a:rPr>
              <a:t>Steinhauer, </a:t>
            </a:r>
            <a:r>
              <a:rPr lang="en-US" dirty="0" smtClean="0">
                <a:solidFill>
                  <a:schemeClr val="bg1"/>
                </a:solidFill>
              </a:rPr>
              <a:t>Nature Physics 12, 959 (2016).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1752600"/>
            <a:ext cx="2600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Correlations between Hawking and partner particles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r="53580" b="-1527"/>
          <a:stretch/>
        </p:blipFill>
        <p:spPr>
          <a:xfrm>
            <a:off x="1066800" y="1600200"/>
            <a:ext cx="3276600" cy="4947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7590" r="70020" b="-2091"/>
          <a:stretch/>
        </p:blipFill>
        <p:spPr>
          <a:xfrm>
            <a:off x="4914900" y="2781116"/>
            <a:ext cx="2057400" cy="1556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56542" y="4267697"/>
                <a:ext cx="6297058" cy="53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cot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rad>
                      <m:nary>
                        <m:naryPr>
                          <m:subHide m:val="on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′′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𝑖𝑘𝑥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542" y="4267697"/>
                <a:ext cx="6297058" cy="532903"/>
              </a:xfrm>
              <a:prstGeom prst="rect">
                <a:avLst/>
              </a:prstGeom>
              <a:blipFill rotWithShape="0">
                <a:blip r:embed="rId4"/>
                <a:stretch>
                  <a:fillRect t="-162500" b="-2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57949" y="4953000"/>
                <a:ext cx="990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949" y="4953000"/>
                <a:ext cx="99060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724400" y="4724400"/>
            <a:ext cx="0" cy="31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13383" y="4953000"/>
                <a:ext cx="990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l-G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383" y="4953000"/>
                <a:ext cx="990600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5214651" y="4724400"/>
            <a:ext cx="0" cy="31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0" y="498578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finite value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696200" y="4724400"/>
            <a:ext cx="0" cy="31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34000" y="5400938"/>
                <a:ext cx="990600" cy="69506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400938"/>
                <a:ext cx="990600" cy="6950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172200" y="5410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</a:rPr>
              <a:t>Thermal distribution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background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1905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ea typeface="Calibri" panose="020F0502020204030204" pitchFamily="34" charset="0"/>
              </a:rPr>
              <a:t>Garay</a:t>
            </a:r>
            <a:r>
              <a:rPr lang="en-US" dirty="0">
                <a:ea typeface="Calibri" panose="020F0502020204030204" pitchFamily="34" charset="0"/>
              </a:rPr>
              <a:t>, L. J., Anglin, J. R., </a:t>
            </a:r>
            <a:r>
              <a:rPr lang="en-US" dirty="0" err="1">
                <a:ea typeface="Calibri" panose="020F0502020204030204" pitchFamily="34" charset="0"/>
              </a:rPr>
              <a:t>Cirac</a:t>
            </a:r>
            <a:r>
              <a:rPr lang="en-US" dirty="0">
                <a:ea typeface="Calibri" panose="020F0502020204030204" pitchFamily="34" charset="0"/>
              </a:rPr>
              <a:t>, J. I. &amp; </a:t>
            </a:r>
            <a:r>
              <a:rPr lang="en-US" dirty="0" err="1">
                <a:ea typeface="Calibri" panose="020F0502020204030204" pitchFamily="34" charset="0"/>
              </a:rPr>
              <a:t>Zoller</a:t>
            </a:r>
            <a:r>
              <a:rPr lang="en-US" dirty="0">
                <a:ea typeface="Calibri" panose="020F0502020204030204" pitchFamily="34" charset="0"/>
              </a:rPr>
              <a:t>, P., Sonic analog of gravitational black holes in </a:t>
            </a:r>
            <a:r>
              <a:rPr lang="en-US" dirty="0" smtClean="0">
                <a:ea typeface="Calibri" panose="020F0502020204030204" pitchFamily="34" charset="0"/>
              </a:rPr>
              <a:t>	Bose-Einstein </a:t>
            </a:r>
            <a:r>
              <a:rPr lang="en-US" dirty="0">
                <a:ea typeface="Calibri" panose="020F0502020204030204" pitchFamily="34" charset="0"/>
              </a:rPr>
              <a:t>condensates.  </a:t>
            </a:r>
            <a:r>
              <a:rPr lang="en-US" i="1" dirty="0">
                <a:ea typeface="Calibri" panose="020F0502020204030204" pitchFamily="34" charset="0"/>
              </a:rPr>
              <a:t>Phys. Rev. </a:t>
            </a:r>
            <a:r>
              <a:rPr lang="en-US" i="1" dirty="0" err="1">
                <a:ea typeface="Calibri" panose="020F0502020204030204" pitchFamily="34" charset="0"/>
              </a:rPr>
              <a:t>Lett</a:t>
            </a:r>
            <a:r>
              <a:rPr lang="en-US" i="1" dirty="0">
                <a:ea typeface="Calibri" panose="020F0502020204030204" pitchFamily="34" charset="0"/>
              </a:rPr>
              <a:t>.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b="1" dirty="0">
                <a:ea typeface="Calibri" panose="020F0502020204030204" pitchFamily="34" charset="0"/>
              </a:rPr>
              <a:t>85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dirty="0" smtClean="0">
                <a:ea typeface="Calibri" panose="020F0502020204030204" pitchFamily="34" charset="0"/>
              </a:rPr>
              <a:t>4643 (2000</a:t>
            </a:r>
            <a:r>
              <a:rPr lang="en-US" dirty="0">
                <a:ea typeface="Calibri" panose="020F0502020204030204" pitchFamily="34" charset="0"/>
              </a:rPr>
              <a:t>).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" y="2438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</a:rPr>
              <a:t>Barceló, C., </a:t>
            </a:r>
            <a:r>
              <a:rPr lang="en-US" dirty="0" err="1">
                <a:ea typeface="Calibri" panose="020F0502020204030204" pitchFamily="34" charset="0"/>
              </a:rPr>
              <a:t>Liberati</a:t>
            </a:r>
            <a:r>
              <a:rPr lang="en-US" dirty="0">
                <a:ea typeface="Calibri" panose="020F0502020204030204" pitchFamily="34" charset="0"/>
              </a:rPr>
              <a:t>, S. &amp; </a:t>
            </a:r>
            <a:r>
              <a:rPr lang="en-US" dirty="0" err="1">
                <a:ea typeface="Calibri" panose="020F0502020204030204" pitchFamily="34" charset="0"/>
              </a:rPr>
              <a:t>Visser</a:t>
            </a:r>
            <a:r>
              <a:rPr lang="en-US" dirty="0">
                <a:ea typeface="Calibri" panose="020F0502020204030204" pitchFamily="34" charset="0"/>
              </a:rPr>
              <a:t>, M. Analogue gravity from Bose-Einstein condensates.  </a:t>
            </a:r>
            <a:r>
              <a:rPr lang="en-US" dirty="0" smtClean="0">
                <a:ea typeface="Calibri" panose="020F0502020204030204" pitchFamily="34" charset="0"/>
              </a:rPr>
              <a:t>	</a:t>
            </a:r>
            <a:r>
              <a:rPr lang="en-US" i="1" dirty="0" smtClean="0">
                <a:ea typeface="Calibri" panose="020F0502020204030204" pitchFamily="34" charset="0"/>
              </a:rPr>
              <a:t>Class</a:t>
            </a:r>
            <a:r>
              <a:rPr lang="en-US" i="1" dirty="0">
                <a:ea typeface="Calibri" panose="020F0502020204030204" pitchFamily="34" charset="0"/>
              </a:rPr>
              <a:t>. Quant. </a:t>
            </a:r>
            <a:r>
              <a:rPr lang="en-US" i="1" dirty="0" err="1">
                <a:ea typeface="Calibri" panose="020F0502020204030204" pitchFamily="34" charset="0"/>
              </a:rPr>
              <a:t>Grav</a:t>
            </a:r>
            <a:r>
              <a:rPr lang="en-US" i="1" dirty="0">
                <a:ea typeface="Calibri" panose="020F0502020204030204" pitchFamily="34" charset="0"/>
              </a:rPr>
              <a:t>.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b="1" dirty="0">
                <a:ea typeface="Calibri" panose="020F0502020204030204" pitchFamily="34" charset="0"/>
              </a:rPr>
              <a:t>18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dirty="0" smtClean="0">
                <a:ea typeface="Calibri" panose="020F0502020204030204" pitchFamily="34" charset="0"/>
              </a:rPr>
              <a:t>1137 (2001</a:t>
            </a:r>
            <a:r>
              <a:rPr lang="en-US" dirty="0">
                <a:ea typeface="Calibri" panose="020F0502020204030204" pitchFamily="34" charset="0"/>
              </a:rPr>
              <a:t>).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1676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Bose-Einstein condensates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971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ea typeface="Calibri" panose="020F0502020204030204" pitchFamily="34" charset="0"/>
              </a:rPr>
              <a:t>Recati</a:t>
            </a:r>
            <a:r>
              <a:rPr lang="en-US" dirty="0">
                <a:ea typeface="Calibri" panose="020F0502020204030204" pitchFamily="34" charset="0"/>
              </a:rPr>
              <a:t>, A., </a:t>
            </a:r>
            <a:r>
              <a:rPr lang="en-US" dirty="0" err="1">
                <a:ea typeface="Calibri" panose="020F0502020204030204" pitchFamily="34" charset="0"/>
              </a:rPr>
              <a:t>Pavloff</a:t>
            </a:r>
            <a:r>
              <a:rPr lang="en-US" dirty="0">
                <a:ea typeface="Calibri" panose="020F0502020204030204" pitchFamily="34" charset="0"/>
              </a:rPr>
              <a:t>, N. &amp; </a:t>
            </a:r>
            <a:r>
              <a:rPr lang="en-US" dirty="0" err="1">
                <a:ea typeface="Calibri" panose="020F0502020204030204" pitchFamily="34" charset="0"/>
              </a:rPr>
              <a:t>Carusotto</a:t>
            </a:r>
            <a:r>
              <a:rPr lang="en-US" dirty="0">
                <a:ea typeface="Calibri" panose="020F0502020204030204" pitchFamily="34" charset="0"/>
              </a:rPr>
              <a:t>, I. </a:t>
            </a:r>
            <a:r>
              <a:rPr lang="en-US" dirty="0" err="1">
                <a:ea typeface="Calibri" panose="020F0502020204030204" pitchFamily="34" charset="0"/>
              </a:rPr>
              <a:t>Bogoliubov</a:t>
            </a:r>
            <a:r>
              <a:rPr lang="en-US" dirty="0">
                <a:ea typeface="Calibri" panose="020F0502020204030204" pitchFamily="34" charset="0"/>
              </a:rPr>
              <a:t> theory of acoustic Hawking radiation </a:t>
            </a:r>
            <a:r>
              <a:rPr lang="en-US" dirty="0" smtClean="0">
                <a:ea typeface="Calibri" panose="020F0502020204030204" pitchFamily="34" charset="0"/>
              </a:rPr>
              <a:t>	in </a:t>
            </a:r>
            <a:r>
              <a:rPr lang="en-US" dirty="0">
                <a:ea typeface="Calibri" panose="020F0502020204030204" pitchFamily="34" charset="0"/>
              </a:rPr>
              <a:t>Bose-Einstein condensates.  </a:t>
            </a:r>
            <a:r>
              <a:rPr lang="en-US" i="1" dirty="0">
                <a:ea typeface="Calibri" panose="020F0502020204030204" pitchFamily="34" charset="0"/>
              </a:rPr>
              <a:t>Phys. Rev. A </a:t>
            </a:r>
            <a:r>
              <a:rPr lang="en-US" b="1" dirty="0">
                <a:ea typeface="Calibri" panose="020F0502020204030204" pitchFamily="34" charset="0"/>
              </a:rPr>
              <a:t>80</a:t>
            </a:r>
            <a:r>
              <a:rPr lang="en-US" dirty="0">
                <a:ea typeface="Calibri" panose="020F0502020204030204" pitchFamily="34" charset="0"/>
              </a:rPr>
              <a:t>, 043603 (2009).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3505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</a:rPr>
              <a:t>Zapata, I., Albert, M., Parentani, R. &amp; Sols, F. Resonant Hawking radiation in </a:t>
            </a:r>
            <a:r>
              <a:rPr lang="en-US" dirty="0" smtClean="0">
                <a:ea typeface="Calibri" panose="020F0502020204030204" pitchFamily="34" charset="0"/>
              </a:rPr>
              <a:t>Bose–	Einstein Condensates.  </a:t>
            </a:r>
            <a:r>
              <a:rPr lang="en-US" i="1" dirty="0" smtClean="0">
                <a:ea typeface="Calibri" panose="020F0502020204030204" pitchFamily="34" charset="0"/>
              </a:rPr>
              <a:t>New J. Phys. </a:t>
            </a:r>
            <a:r>
              <a:rPr lang="en-US" b="1" dirty="0" smtClean="0">
                <a:ea typeface="Calibri" panose="020F0502020204030204" pitchFamily="34" charset="0"/>
              </a:rPr>
              <a:t>13</a:t>
            </a:r>
            <a:r>
              <a:rPr lang="en-US" dirty="0" smtClean="0">
                <a:ea typeface="Calibri" panose="020F0502020204030204" pitchFamily="34" charset="0"/>
              </a:rPr>
              <a:t>, 063048 (2011).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402967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Balbinot</a:t>
            </a:r>
            <a:r>
              <a:rPr lang="en-US" dirty="0"/>
              <a:t>, R., </a:t>
            </a:r>
            <a:r>
              <a:rPr lang="en-US" dirty="0" err="1"/>
              <a:t>Fabbri</a:t>
            </a:r>
            <a:r>
              <a:rPr lang="en-US" dirty="0"/>
              <a:t>, A., </a:t>
            </a:r>
            <a:r>
              <a:rPr lang="en-US" dirty="0" err="1"/>
              <a:t>Fagnocchi</a:t>
            </a:r>
            <a:r>
              <a:rPr lang="en-US" dirty="0"/>
              <a:t>, S., </a:t>
            </a:r>
            <a:r>
              <a:rPr lang="en-US" dirty="0" err="1"/>
              <a:t>Recati</a:t>
            </a:r>
            <a:r>
              <a:rPr lang="en-US" dirty="0"/>
              <a:t>, A. &amp; </a:t>
            </a:r>
            <a:r>
              <a:rPr lang="en-US" dirty="0" err="1"/>
              <a:t>Carusotto</a:t>
            </a:r>
            <a:r>
              <a:rPr lang="en-US" dirty="0"/>
              <a:t>, I. Nonlocal density </a:t>
            </a:r>
            <a:r>
              <a:rPr lang="en-US" dirty="0" smtClean="0"/>
              <a:t>	correlations </a:t>
            </a:r>
            <a:r>
              <a:rPr lang="en-US" dirty="0"/>
              <a:t>as a signature of Hawking radiation from acoustic black holes.  </a:t>
            </a:r>
            <a:r>
              <a:rPr lang="en-US" dirty="0" smtClean="0"/>
              <a:t>	</a:t>
            </a:r>
            <a:r>
              <a:rPr lang="en-US" i="1" dirty="0" smtClean="0"/>
              <a:t>Phys</a:t>
            </a:r>
            <a:r>
              <a:rPr lang="en-US" i="1" dirty="0"/>
              <a:t>. Rev. A</a:t>
            </a:r>
            <a:r>
              <a:rPr lang="en-US" dirty="0"/>
              <a:t> </a:t>
            </a:r>
            <a:r>
              <a:rPr lang="en-US" b="1" dirty="0"/>
              <a:t>78</a:t>
            </a:r>
            <a:r>
              <a:rPr lang="en-US" dirty="0"/>
              <a:t>, 021603(R) (2008).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4800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Macher</a:t>
            </a:r>
            <a:r>
              <a:rPr lang="en-US" dirty="0"/>
              <a:t>, J. &amp; Parentani, R.  Black-hole radiation in Bose-Einstein condensates.  </a:t>
            </a:r>
            <a:r>
              <a:rPr lang="en-US" i="1" dirty="0"/>
              <a:t>Phys. </a:t>
            </a:r>
            <a:r>
              <a:rPr lang="en-US" i="1" dirty="0" smtClean="0"/>
              <a:t>	Rev</a:t>
            </a:r>
            <a:r>
              <a:rPr lang="en-US" i="1" dirty="0"/>
              <a:t>. A </a:t>
            </a:r>
            <a:r>
              <a:rPr lang="en-US" b="1" dirty="0"/>
              <a:t>80</a:t>
            </a:r>
            <a:r>
              <a:rPr lang="en-US" dirty="0"/>
              <a:t>, 043601 (2009).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6140438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Larré</a:t>
            </a:r>
            <a:r>
              <a:rPr lang="en-US" dirty="0"/>
              <a:t>, P.-É., </a:t>
            </a:r>
            <a:r>
              <a:rPr lang="en-US" dirty="0" err="1"/>
              <a:t>Recati</a:t>
            </a:r>
            <a:r>
              <a:rPr lang="en-US" dirty="0"/>
              <a:t>, A., </a:t>
            </a:r>
            <a:r>
              <a:rPr lang="en-US" dirty="0" err="1"/>
              <a:t>Carusotto</a:t>
            </a:r>
            <a:r>
              <a:rPr lang="en-US" dirty="0"/>
              <a:t>, I. &amp; </a:t>
            </a:r>
            <a:r>
              <a:rPr lang="en-US" dirty="0" err="1"/>
              <a:t>Pavloff</a:t>
            </a:r>
            <a:r>
              <a:rPr lang="en-US" dirty="0"/>
              <a:t>, N.  Quantum </a:t>
            </a:r>
            <a:r>
              <a:rPr lang="en-US" dirty="0" smtClean="0"/>
              <a:t>	fluctuations </a:t>
            </a:r>
            <a:r>
              <a:rPr lang="en-US" dirty="0"/>
              <a:t>around black </a:t>
            </a:r>
            <a:r>
              <a:rPr lang="en-US" dirty="0" smtClean="0"/>
              <a:t>	hole </a:t>
            </a:r>
            <a:r>
              <a:rPr lang="en-US" dirty="0"/>
              <a:t>horizons in </a:t>
            </a:r>
            <a:r>
              <a:rPr lang="en-US" dirty="0" smtClean="0"/>
              <a:t>Bose-Einstein condensates</a:t>
            </a:r>
            <a:r>
              <a:rPr lang="en-US" dirty="0"/>
              <a:t>.  </a:t>
            </a:r>
            <a:r>
              <a:rPr lang="en-US" i="1" dirty="0"/>
              <a:t>Phys. Rev. A</a:t>
            </a:r>
            <a:r>
              <a:rPr lang="en-US" dirty="0"/>
              <a:t> </a:t>
            </a:r>
            <a:r>
              <a:rPr lang="en-US" b="1" dirty="0"/>
              <a:t>85</a:t>
            </a:r>
            <a:r>
              <a:rPr lang="en-US" dirty="0"/>
              <a:t>, 013621 (2012).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322339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Carusotto, I., Fagnocchi, S., </a:t>
            </a:r>
            <a:r>
              <a:rPr lang="en-US" dirty="0" err="1"/>
              <a:t>Recati</a:t>
            </a:r>
            <a:r>
              <a:rPr lang="en-US" dirty="0"/>
              <a:t>, A., </a:t>
            </a:r>
            <a:r>
              <a:rPr lang="en-US" dirty="0" err="1"/>
              <a:t>Balbinot</a:t>
            </a:r>
            <a:r>
              <a:rPr lang="en-US" dirty="0"/>
              <a:t>, R. &amp; </a:t>
            </a:r>
            <a:r>
              <a:rPr lang="en-US" dirty="0" err="1"/>
              <a:t>Fabbri</a:t>
            </a:r>
            <a:r>
              <a:rPr lang="en-US" dirty="0"/>
              <a:t>, A.  Numerical observation </a:t>
            </a:r>
            <a:r>
              <a:rPr lang="en-US" dirty="0" smtClean="0"/>
              <a:t>	of </a:t>
            </a:r>
            <a:r>
              <a:rPr lang="en-US" dirty="0"/>
              <a:t>Hawking radiation from acoustic black holes in atomic Bose–Einstein </a:t>
            </a:r>
            <a:r>
              <a:rPr lang="en-US" dirty="0" smtClean="0"/>
              <a:t>	condensates</a:t>
            </a:r>
            <a:r>
              <a:rPr lang="en-US" dirty="0"/>
              <a:t>.  New J. Phys. 10, 103001 (2008).</a:t>
            </a:r>
          </a:p>
        </p:txBody>
      </p:sp>
    </p:spTree>
    <p:extLst>
      <p:ext uri="{BB962C8B-B14F-4D97-AF65-F5344CB8AC3E}">
        <p14:creationId xmlns:p14="http://schemas.microsoft.com/office/powerpoint/2010/main" val="15041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of Hawking radiation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r="10001"/>
          <a:stretch/>
        </p:blipFill>
        <p:spPr>
          <a:xfrm>
            <a:off x="1295400" y="2009118"/>
            <a:ext cx="6383930" cy="45412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655034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Jeff </a:t>
            </a:r>
            <a:r>
              <a:rPr lang="en-US" dirty="0"/>
              <a:t>Steinhauer, </a:t>
            </a:r>
            <a:r>
              <a:rPr lang="en-US" dirty="0" smtClean="0"/>
              <a:t>Nature Physics 12, 959 (2016).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59573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Experiment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                        Simulation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population of Hawking particles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4855" y="4343400"/>
                <a:ext cx="8534400" cy="417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HR</m:t>
                                  </m:r>
                                </m:sub>
                              </m:sSub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out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HR</m:t>
                                  </m:r>
                                </m:sub>
                              </m:sSub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out</m:t>
                              </m:r>
                            </m:sup>
                          </m:sSubSup>
                        </m:e>
                      </m:d>
                      <m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out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HR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HR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HR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HR</m:t>
                                      </m:r>
                                    </m:sub>
                                  </m:sSub>
                                </m:sub>
                                <m:sup/>
                              </m:sSubSup>
                            </m:e>
                          </m: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5" y="4343400"/>
                <a:ext cx="8534400" cy="4176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33400" y="544966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Schley, R., </a:t>
            </a:r>
            <a:r>
              <a:rPr lang="en-US" dirty="0" err="1"/>
              <a:t>Berkovitz</a:t>
            </a:r>
            <a:r>
              <a:rPr lang="en-US" dirty="0"/>
              <a:t>, A., </a:t>
            </a:r>
            <a:r>
              <a:rPr lang="en-US" dirty="0" err="1"/>
              <a:t>Rinott</a:t>
            </a:r>
            <a:r>
              <a:rPr lang="en-US" dirty="0"/>
              <a:t>, S., </a:t>
            </a:r>
            <a:r>
              <a:rPr lang="en-US" dirty="0" err="1"/>
              <a:t>Shammass</a:t>
            </a:r>
            <a:r>
              <a:rPr lang="en-US" dirty="0"/>
              <a:t>, I., </a:t>
            </a:r>
            <a:r>
              <a:rPr lang="en-US" dirty="0" err="1"/>
              <a:t>Blumkin</a:t>
            </a:r>
            <a:r>
              <a:rPr lang="en-US" dirty="0"/>
              <a:t>, A. &amp; </a:t>
            </a:r>
            <a:r>
              <a:rPr lang="en-US" dirty="0" err="1"/>
              <a:t>Steinhauer</a:t>
            </a:r>
            <a:r>
              <a:rPr lang="en-US" dirty="0"/>
              <a:t>, </a:t>
            </a:r>
            <a:r>
              <a:rPr lang="en-US" dirty="0" smtClean="0"/>
              <a:t>J. 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111</a:t>
            </a:r>
            <a:r>
              <a:rPr lang="en-US" dirty="0"/>
              <a:t>, </a:t>
            </a:r>
            <a:r>
              <a:rPr lang="en-US" dirty="0" smtClean="0"/>
              <a:t>055301 </a:t>
            </a:r>
            <a:r>
              <a:rPr lang="en-US" dirty="0"/>
              <a:t>(2013).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r="18001" b="58106"/>
          <a:stretch/>
        </p:blipFill>
        <p:spPr>
          <a:xfrm>
            <a:off x="2362200" y="1905000"/>
            <a:ext cx="4601080" cy="2133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5441204" y="2286000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5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Measured population of Hawking particles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6224" r="7499"/>
          <a:stretch/>
        </p:blipFill>
        <p:spPr>
          <a:xfrm>
            <a:off x="228600" y="1752600"/>
            <a:ext cx="8153400" cy="4287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9812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u</a:t>
            </a:r>
            <a:r>
              <a:rPr lang="en-US" sz="2000" i="1" dirty="0" smtClean="0">
                <a:solidFill>
                  <a:srgbClr val="0070C0"/>
                </a:solidFill>
              </a:rPr>
              <a:t>nity: </a:t>
            </a:r>
            <a:r>
              <a:rPr lang="en-US" sz="2000" i="1" dirty="0" err="1" smtClean="0">
                <a:solidFill>
                  <a:srgbClr val="0070C0"/>
                </a:solidFill>
              </a:rPr>
              <a:t>pointlike</a:t>
            </a:r>
            <a:r>
              <a:rPr lang="en-US" sz="2000" i="1" dirty="0" smtClean="0">
                <a:solidFill>
                  <a:srgbClr val="0070C0"/>
                </a:solidFill>
              </a:rPr>
              <a:t> particles</a:t>
            </a:r>
            <a:endParaRPr lang="en-US" sz="2000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447800" y="6019800"/>
                <a:ext cx="8534400" cy="417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HR</m:t>
                                  </m:r>
                                </m:sub>
                              </m:sSub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out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HR</m:t>
                                  </m:r>
                                </m:sub>
                              </m:sSub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out</m:t>
                              </m:r>
                            </m:sup>
                          </m:sSubSup>
                        </m:e>
                      </m:d>
                      <m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out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HR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HR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HR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HR</m:t>
                                      </m:r>
                                    </m:sub>
                                  </m:sSub>
                                </m:sub>
                                <m:sup/>
                              </m:sSubSup>
                            </m:e>
                          </m: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47800" y="6019800"/>
                <a:ext cx="8534400" cy="4176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667000" y="4191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solidFill>
                  <a:srgbClr val="0070C0"/>
                </a:solidFill>
              </a:rPr>
              <a:t>Quantum fluctuations</a:t>
            </a:r>
            <a:endParaRPr lang="en-US" sz="1600" i="1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209800" y="4495800"/>
            <a:ext cx="533400" cy="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77862" y="2014314"/>
                <a:ext cx="2104038" cy="371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=0.36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  <m:sup>
                          <m:r>
                            <a:rPr lang="en-US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862" y="2014314"/>
                <a:ext cx="2104038" cy="371127"/>
              </a:xfrm>
              <a:prstGeom prst="rect">
                <a:avLst/>
              </a:prstGeom>
              <a:blipFill rotWithShape="0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057400" y="647700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Jeff </a:t>
            </a:r>
            <a:r>
              <a:rPr lang="en-US" dirty="0"/>
              <a:t>Steinhauer, </a:t>
            </a:r>
            <a:r>
              <a:rPr lang="en-US" dirty="0" smtClean="0"/>
              <a:t>Nature Physics 12, 959 (2016).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9469" y="4483387"/>
            <a:ext cx="82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1.2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6465" y="2629972"/>
            <a:ext cx="82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2.7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3960" y="200152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(1.2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r>
              <a:rPr lang="en-US" dirty="0" smtClean="0">
                <a:solidFill>
                  <a:srgbClr val="66FF33"/>
                </a:solidFill>
              </a:rPr>
              <a:t>)</a:t>
            </a:r>
            <a:endParaRPr lang="en-US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entanglement of Hawking radiation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Technion</a:t>
            </a:r>
            <a:r>
              <a:rPr lang="en-US" dirty="0" smtClean="0"/>
              <a:t> -- Israel Institute of Technology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34" b="65278"/>
          <a:stretch/>
        </p:blipFill>
        <p:spPr>
          <a:xfrm>
            <a:off x="457200" y="1752600"/>
            <a:ext cx="4724400" cy="190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4202668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u="sng" dirty="0" err="1">
                <a:ea typeface="Calibri" panose="020F0502020204030204" pitchFamily="34" charset="0"/>
              </a:rPr>
              <a:t>Steinhauer</a:t>
            </a:r>
            <a:r>
              <a:rPr lang="en-US" u="sng" dirty="0">
                <a:ea typeface="Calibri" panose="020F0502020204030204" pitchFamily="34" charset="0"/>
              </a:rPr>
              <a:t>, J. </a:t>
            </a:r>
            <a:r>
              <a:rPr lang="en-US" i="1" u="sng" dirty="0" smtClean="0">
                <a:ea typeface="Calibri" panose="020F0502020204030204" pitchFamily="34" charset="0"/>
              </a:rPr>
              <a:t>PRD </a:t>
            </a:r>
            <a:r>
              <a:rPr lang="en-US" b="1" u="sng" dirty="0" smtClean="0">
                <a:ea typeface="Calibri" panose="020F0502020204030204" pitchFamily="34" charset="0"/>
              </a:rPr>
              <a:t>92</a:t>
            </a:r>
            <a:r>
              <a:rPr lang="en-US" u="sng" dirty="0">
                <a:ea typeface="Calibri" panose="020F0502020204030204" pitchFamily="34" charset="0"/>
              </a:rPr>
              <a:t>, 024043 (2015).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533400" y="3610854"/>
                <a:ext cx="6497198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out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out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400" y="3610854"/>
                <a:ext cx="6497198" cy="427746"/>
              </a:xfrm>
              <a:prstGeom prst="rect">
                <a:avLst/>
              </a:prstGeom>
              <a:blipFill rotWithShape="0">
                <a:blip r:embed="rId4"/>
                <a:stretch>
                  <a:fillRect t="-125352" b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381000" y="4522830"/>
                <a:ext cx="6297058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rad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′′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𝑖𝑘𝑥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4522830"/>
                <a:ext cx="6297058" cy="6587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2400" y="5515046"/>
                <a:ext cx="4110741" cy="504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𝐻𝑅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515046"/>
                <a:ext cx="4110741" cy="5047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52400" y="5193268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Busch, X. &amp; Parentani, R. </a:t>
            </a:r>
            <a:r>
              <a:rPr lang="en-US" i="1" u="sng" dirty="0" smtClean="0"/>
              <a:t>PRD</a:t>
            </a:r>
            <a:r>
              <a:rPr lang="en-US" u="sng" dirty="0" smtClean="0"/>
              <a:t> </a:t>
            </a:r>
            <a:r>
              <a:rPr lang="en-US" b="1" u="sng" dirty="0"/>
              <a:t>89</a:t>
            </a:r>
            <a:r>
              <a:rPr lang="en-US" u="sng" dirty="0"/>
              <a:t>, 105024 (2014).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560324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err="1" smtClean="0"/>
              <a:t>onseparability</a:t>
            </a:r>
            <a:r>
              <a:rPr lang="en-US" dirty="0" smtClean="0"/>
              <a:t> criterion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67400" y="4612640"/>
                <a:ext cx="3348674" cy="412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612640"/>
                <a:ext cx="3348674" cy="412870"/>
              </a:xfrm>
              <a:prstGeom prst="rect">
                <a:avLst/>
              </a:prstGeom>
              <a:blipFill rotWithShape="0"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7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Assumption, </a:t>
            </a:r>
            <a:r>
              <a:rPr lang="en-US" dirty="0" err="1" smtClean="0"/>
              <a:t>noncommuting</a:t>
            </a:r>
            <a:r>
              <a:rPr lang="en-US" dirty="0" smtClean="0"/>
              <a:t> observables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8822" y="4372046"/>
                <a:ext cx="4110741" cy="504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𝐻𝑅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2" y="4372046"/>
                <a:ext cx="4110741" cy="5047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208296"/>
            <a:ext cx="1752600" cy="365125"/>
          </a:xfrm>
        </p:spPr>
        <p:txBody>
          <a:bodyPr/>
          <a:lstStyle/>
          <a:p>
            <a:r>
              <a:rPr lang="en-US" dirty="0" err="1" smtClean="0"/>
              <a:t>Technion</a:t>
            </a:r>
            <a:r>
              <a:rPr lang="en-US" dirty="0" smtClean="0"/>
              <a:t> -- Israel Institute of Technology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05200" y="25146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Calibri" panose="020F0502020204030204" pitchFamily="34" charset="0"/>
              </a:rPr>
              <a:t>We neglect these terms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1581" y="2667000"/>
                <a:ext cx="70866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 can neglect them because: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They are correlations between waves of different frequencies.</a:t>
                </a:r>
              </a:p>
              <a:p>
                <a:pPr lvl="1"/>
                <a:r>
                  <a:rPr lang="en-US" dirty="0" smtClean="0"/>
                  <a:t>	The frequencies of the negative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’s are Doppler shifted by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relative to the positive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’s.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modes are widely separated in space. 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1" y="2667000"/>
                <a:ext cx="7086600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775" t="-2479" b="-5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52400" y="4050268"/>
            <a:ext cx="883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is valid in </a:t>
            </a:r>
            <a:r>
              <a:rPr lang="en-US" b="1" dirty="0"/>
              <a:t>an inhomogeneous, flowing </a:t>
            </a:r>
            <a:r>
              <a:rPr lang="en-US" b="1" dirty="0" smtClean="0"/>
              <a:t>condensate.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9943" y="1665123"/>
                <a:ext cx="7696200" cy="45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ea typeface="Calibri" panose="020F0502020204030204" pitchFamily="34" charset="0"/>
                  </a:rPr>
                  <a:t>We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easure</m:t>
                    </m:r>
                    <m:r>
                      <a:rPr lang="en-US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𝐻𝑅</m:t>
                                </m:r>
                              </m:sub>
                            </m:sSub>
                          </m:sub>
                          <m:sup/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sub>
                          <m:sup/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𝐻𝑅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†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𝐻𝑅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sub>
                            </m:sSub>
                          </m:sub>
                          <m:sup/>
                        </m:sSubSup>
                      </m:e>
                    </m:d>
                    <m:r>
                      <a:rPr lang="en-US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𝐻𝑅</m:t>
                                </m:r>
                              </m:sub>
                            </m:sSub>
                          </m:sub>
                          <m:sup/>
                        </m:sSubSup>
                      </m:e>
                    </m:d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43" y="1665123"/>
                <a:ext cx="7696200" cy="452881"/>
              </a:xfrm>
              <a:prstGeom prst="rect">
                <a:avLst/>
              </a:prstGeom>
              <a:blipFill rotWithShape="0">
                <a:blip r:embed="rId4"/>
                <a:stretch>
                  <a:fillRect l="-713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16200000">
            <a:off x="4513601" y="368533"/>
            <a:ext cx="503131" cy="3880867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44963" y="4455160"/>
            <a:ext cx="282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Noncommuting</a:t>
            </a:r>
            <a:r>
              <a:rPr lang="en-US" dirty="0" smtClean="0"/>
              <a:t> observables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8822" y="4847981"/>
                <a:ext cx="8044578" cy="714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We </a:t>
                </a:r>
                <a:r>
                  <a:rPr lang="en-US" b="1" dirty="0" smtClean="0"/>
                  <a:t>measure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𝐻𝑅</m:t>
                                </m:r>
                              </m:sub>
                            </m:sSub>
                          </m:sub>
                          <m:sup/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sub>
                          <m:sup/>
                        </m:sSubSup>
                      </m:e>
                    </m:d>
                  </m:oMath>
                </a14:m>
                <a:r>
                  <a:rPr lang="en-US" b="1" dirty="0" smtClean="0"/>
                  <a:t> within the reasonable assumption that we can neglect the 3 terms.  This quantity does not commute with the population measurement.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2" y="4847981"/>
                <a:ext cx="8044578" cy="714619"/>
              </a:xfrm>
              <a:prstGeom prst="rect">
                <a:avLst/>
              </a:prstGeom>
              <a:blipFill rotWithShape="0">
                <a:blip r:embed="rId5"/>
                <a:stretch>
                  <a:fillRect l="-682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17163" r="19952" b="77248"/>
          <a:stretch/>
        </p:blipFill>
        <p:spPr>
          <a:xfrm>
            <a:off x="152400" y="5930648"/>
            <a:ext cx="6067568" cy="34831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581400" y="6363237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15249" y="6324600"/>
                <a:ext cx="486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249" y="6324600"/>
                <a:ext cx="48667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>
            <a:off x="1752600" y="6363237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76400" y="6324600"/>
                <a:ext cx="6160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324600"/>
                <a:ext cx="61606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133600" y="6324600"/>
                <a:ext cx="7891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324600"/>
                <a:ext cx="78919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2286000" y="6363237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5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Hydrodynamic approximation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Technion</a:t>
            </a:r>
            <a:r>
              <a:rPr lang="en-US" dirty="0" smtClean="0"/>
              <a:t> -- Israel Institute of Technology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167" b="65278"/>
          <a:stretch/>
        </p:blipFill>
        <p:spPr>
          <a:xfrm>
            <a:off x="457200" y="1752600"/>
            <a:ext cx="7391400" cy="190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734458" y="3692807"/>
                <a:ext cx="6297058" cy="59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cot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rad>
                      <m:nary>
                        <m:naryPr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′′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𝑖𝑘𝑥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4458" y="3692807"/>
                <a:ext cx="6297058" cy="595869"/>
              </a:xfrm>
              <a:prstGeom prst="rect">
                <a:avLst/>
              </a:prstGeom>
              <a:blipFill rotWithShape="0">
                <a:blip r:embed="rId3"/>
                <a:stretch>
                  <a:fillRect t="-167347" b="-2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2932" y="4192528"/>
                <a:ext cx="3640868" cy="458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d>
                        <m:dPr>
                          <m:begChr m:val="〈"/>
                          <m:endChr m:val="〉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𝐻𝑅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2" y="4192528"/>
                <a:ext cx="3640868" cy="4589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724400" y="3747252"/>
            <a:ext cx="0" cy="3034548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4800600"/>
            <a:ext cx="735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Entanglement at all frequencies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" y="3794731"/>
            <a:ext cx="8090079" cy="2932624"/>
            <a:chOff x="76200" y="3794731"/>
            <a:chExt cx="8090079" cy="29326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76200" y="5208938"/>
                  <a:ext cx="2117118" cy="8492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HR</m:t>
                                </m:r>
                              </m:sub>
                            </m:sSub>
                          </m:sub>
                          <m:sup/>
                        </m:sSub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in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</m:sub>
                          <m:sup/>
                        </m:sSub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in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†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  <a:p>
                  <a:endParaRPr lang="en-US" sz="1400" b="0" i="1" dirty="0" smtClean="0">
                    <a:solidFill>
                      <a:schemeClr val="tx1"/>
                    </a:solidFill>
                    <a:latin typeface="Cambria Math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</m:t>
                                </m:r>
                              </m:sub>
                            </m:sSub>
                          </m:sub>
                          <m:sup/>
                        </m:sSub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in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†</m:t>
                            </m:r>
                          </m:sup>
                        </m:sSub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in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5208938"/>
                  <a:ext cx="2117118" cy="84920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921710" y="3794731"/>
                  <a:ext cx="2284920" cy="447943"/>
                </a:xfrm>
                <a:prstGeom prst="rect">
                  <a:avLst/>
                </a:prstGeom>
                <a:ln w="1587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𝐻𝑅</m:t>
                                            </m:r>
                                          </m:sub>
                                        </m:sSub>
                                      </m:sub>
                                      <m:sup/>
                                    </m:sSubSup>
                                    <m:sSubSup>
                                      <m:sSubSupPr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sub>
                                        </m:sSub>
                                      </m:sub>
                                      <m:sup/>
                                    </m:sSub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710" y="3794731"/>
                  <a:ext cx="2284920" cy="4479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51"/>
                  </a:stretch>
                </a:blipFill>
                <a:ln w="158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52400" y="6111096"/>
                  <a:ext cx="2235164" cy="6162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B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6111096"/>
                  <a:ext cx="2235164" cy="6162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526211" y="6257414"/>
                  <a:ext cx="17409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6211" y="6257414"/>
                  <a:ext cx="174098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7175679" y="3822879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66FF33"/>
                  </a:solidFill>
                  <a:sym typeface="Wingdings" panose="05000000000000000000" pitchFamily="2" charset="2"/>
                </a:rPr>
                <a:t></a:t>
              </a:r>
              <a:endParaRPr lang="en-US" sz="2400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33931" y="4278868"/>
            <a:ext cx="4386269" cy="1653064"/>
            <a:chOff x="4833931" y="4278868"/>
            <a:chExt cx="4386269" cy="1653064"/>
          </a:xfrm>
        </p:grpSpPr>
        <p:grpSp>
          <p:nvGrpSpPr>
            <p:cNvPr id="23" name="Group 22"/>
            <p:cNvGrpSpPr/>
            <p:nvPr/>
          </p:nvGrpSpPr>
          <p:grpSpPr>
            <a:xfrm>
              <a:off x="4833931" y="4278868"/>
              <a:ext cx="4248150" cy="1653064"/>
              <a:chOff x="4833931" y="4278868"/>
              <a:chExt cx="4248150" cy="165306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953000" y="4278868"/>
                <a:ext cx="3390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Heisenberg limit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4934160" y="4613086"/>
                    <a:ext cx="2815707" cy="447943"/>
                  </a:xfrm>
                  <a:prstGeom prst="rect">
                    <a:avLst/>
                  </a:prstGeom>
                  <a:ln w="15875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𝐻𝑅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</m:sSubSup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160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4160" y="4613086"/>
                    <a:ext cx="2815707" cy="44794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2740"/>
                    </a:stretch>
                  </a:blipFill>
                  <a:ln w="158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/>
              <p:cNvSpPr txBox="1"/>
              <p:nvPr/>
            </p:nvSpPr>
            <p:spPr>
              <a:xfrm>
                <a:off x="4833931" y="5562600"/>
                <a:ext cx="424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Maximal entanglement at all frequencies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930923" y="5054025"/>
              <a:ext cx="42892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Busch, X. &amp; Parentani, R. </a:t>
              </a:r>
              <a:r>
                <a:rPr lang="en-US" sz="1600" i="1" dirty="0" smtClean="0"/>
                <a:t>PRD</a:t>
              </a:r>
              <a:r>
                <a:rPr lang="en-US" sz="1600" dirty="0" smtClean="0"/>
                <a:t> </a:t>
              </a:r>
              <a:r>
                <a:rPr lang="en-US" sz="1600" b="1" dirty="0"/>
                <a:t>89</a:t>
              </a:r>
              <a:r>
                <a:rPr lang="en-US" sz="1600" dirty="0"/>
                <a:t>, 105024 (2014).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9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entanglement between the Hawking pairs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488668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Jeff </a:t>
            </a:r>
            <a:r>
              <a:rPr lang="en-US" dirty="0">
                <a:solidFill>
                  <a:schemeClr val="bg1"/>
                </a:solidFill>
              </a:rPr>
              <a:t>Steinhauer, </a:t>
            </a:r>
            <a:r>
              <a:rPr lang="en-US" dirty="0" smtClean="0">
                <a:solidFill>
                  <a:schemeClr val="bg1"/>
                </a:solidFill>
              </a:rPr>
              <a:t>Nature Physics 12, 959 (2016).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r="53580" b="-1527"/>
          <a:stretch/>
        </p:blipFill>
        <p:spPr>
          <a:xfrm>
            <a:off x="609600" y="1600200"/>
            <a:ext cx="3276600" cy="4947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52800" y="3623768"/>
                <a:ext cx="6297058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rad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′′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𝑖𝑘𝑥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623768"/>
                <a:ext cx="6297058" cy="6587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72000" y="2936452"/>
                <a:ext cx="4110741" cy="504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𝐻𝑅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36452"/>
                <a:ext cx="4110741" cy="5047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2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entanglement between the Hawking pairs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r="19167" b="1"/>
          <a:stretch/>
        </p:blipFill>
        <p:spPr>
          <a:xfrm>
            <a:off x="609600" y="1676400"/>
            <a:ext cx="7391400" cy="4225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97529" y="5819846"/>
                <a:ext cx="4110741" cy="504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𝐻𝑅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529" y="5819846"/>
                <a:ext cx="4110741" cy="5047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934200" y="4114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simulation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64008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Jeff </a:t>
            </a:r>
            <a:r>
              <a:rPr lang="en-US" dirty="0"/>
              <a:t>Steinhauer, </a:t>
            </a:r>
            <a:r>
              <a:rPr lang="en-US" dirty="0" smtClean="0"/>
              <a:t>Nature Physics 12, 959 (2016).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entanglement between the Hawking pairs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r="19167" b="1"/>
          <a:stretch/>
        </p:blipFill>
        <p:spPr>
          <a:xfrm>
            <a:off x="609600" y="1676400"/>
            <a:ext cx="7391400" cy="4225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97529" y="5819846"/>
                <a:ext cx="4110741" cy="504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𝐻𝑅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529" y="5819846"/>
                <a:ext cx="4110741" cy="5047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24000" y="64008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Jeff </a:t>
            </a:r>
            <a:r>
              <a:rPr lang="en-US" dirty="0"/>
              <a:t>Steinhauer, </a:t>
            </a:r>
            <a:r>
              <a:rPr lang="en-US" dirty="0" smtClean="0"/>
              <a:t>Nature Physics 12, 959 (2016).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4114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simulation</a:t>
            </a:r>
            <a:endParaRPr lang="en-US" sz="1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" y="1700283"/>
                <a:ext cx="5183022" cy="311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2"/>
                    </a:solidFill>
                  </a:rPr>
                  <a:t>Gray curve: maximally entangled 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eisenberg</m:t>
                    </m:r>
                    <m: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limit</m:t>
                    </m:r>
                    <m: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US" sz="1400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00283"/>
                <a:ext cx="5183022" cy="311945"/>
              </a:xfrm>
              <a:prstGeom prst="rect">
                <a:avLst/>
              </a:prstGeom>
              <a:blipFill rotWithShape="0">
                <a:blip r:embed="rId4"/>
                <a:stretch>
                  <a:fillRect l="-353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2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602" r="47501"/>
          <a:stretch/>
        </p:blipFill>
        <p:spPr>
          <a:xfrm>
            <a:off x="152400" y="1689279"/>
            <a:ext cx="4800600" cy="38129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0237" y="2133600"/>
            <a:ext cx="82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1.2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6190" y="2133600"/>
            <a:ext cx="82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2.7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endParaRPr lang="en-US" dirty="0">
              <a:solidFill>
                <a:srgbClr val="66FF33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19558" r="52500" b="-1"/>
          <a:stretch/>
        </p:blipFill>
        <p:spPr>
          <a:xfrm>
            <a:off x="5029200" y="1756851"/>
            <a:ext cx="4038600" cy="36778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59669" y="1992868"/>
            <a:ext cx="82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2.7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3974068"/>
            <a:ext cx="82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1.2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endParaRPr lang="en-US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" y="243718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Electromagnetic waveguide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274198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Schützhold</a:t>
            </a:r>
            <a:r>
              <a:rPr lang="en-US" dirty="0"/>
              <a:t>, R. &amp; Unruh, W. G.  Hawking radiation in an electromagnetic waveguide?  </a:t>
            </a:r>
            <a:r>
              <a:rPr lang="en-US" dirty="0" smtClean="0"/>
              <a:t>	</a:t>
            </a:r>
            <a:r>
              <a:rPr lang="en-US" i="1" dirty="0" smtClean="0"/>
              <a:t>Phys</a:t>
            </a:r>
            <a:r>
              <a:rPr lang="en-US" i="1" dirty="0"/>
              <a:t>. Rev.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95</a:t>
            </a:r>
            <a:r>
              <a:rPr lang="en-US" dirty="0"/>
              <a:t>, 031301 (2005).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353095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Giovanazzi</a:t>
            </a:r>
            <a:r>
              <a:rPr lang="en-US" dirty="0"/>
              <a:t>, S.  Hawking radiation in sonic black holes. 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94</a:t>
            </a:r>
            <a:r>
              <a:rPr lang="en-US" dirty="0"/>
              <a:t>, 061302 (2005).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414139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Horstmann</a:t>
            </a:r>
            <a:r>
              <a:rPr lang="en-US" dirty="0"/>
              <a:t>, B., </a:t>
            </a:r>
            <a:r>
              <a:rPr lang="en-US" dirty="0" err="1"/>
              <a:t>Reznik</a:t>
            </a:r>
            <a:r>
              <a:rPr lang="en-US" dirty="0"/>
              <a:t>, B., </a:t>
            </a:r>
            <a:r>
              <a:rPr lang="en-US" dirty="0" err="1"/>
              <a:t>Fagnocchi</a:t>
            </a:r>
            <a:r>
              <a:rPr lang="en-US" dirty="0"/>
              <a:t>, S. &amp; </a:t>
            </a:r>
            <a:r>
              <a:rPr lang="en-US" dirty="0" err="1"/>
              <a:t>Cirac</a:t>
            </a:r>
            <a:r>
              <a:rPr lang="en-US" dirty="0"/>
              <a:t>, J. I.  Hawking radiation from an </a:t>
            </a:r>
            <a:r>
              <a:rPr lang="en-US" dirty="0" smtClean="0"/>
              <a:t>	acoustic </a:t>
            </a:r>
            <a:r>
              <a:rPr lang="en-US" dirty="0"/>
              <a:t>black hole on an ion ring. 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104</a:t>
            </a:r>
            <a:r>
              <a:rPr lang="en-US" dirty="0"/>
              <a:t>, 250403 (2010).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327538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Ultracold</a:t>
            </a:r>
            <a:r>
              <a:rPr lang="en-US" b="1" dirty="0" smtClean="0">
                <a:solidFill>
                  <a:schemeClr val="bg1"/>
                </a:solidFill>
              </a:rPr>
              <a:t> Fermions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388498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Ring of trapped 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1689552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Superfluid </a:t>
            </a:r>
            <a:r>
              <a:rPr lang="en-US" b="1" baseline="30000" dirty="0" smtClean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He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" y="1944469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Jacobson T. A. &amp; </a:t>
            </a:r>
            <a:r>
              <a:rPr lang="en-US" dirty="0" err="1"/>
              <a:t>Volovik</a:t>
            </a:r>
            <a:r>
              <a:rPr lang="en-US" dirty="0"/>
              <a:t>, G. E.  Event horizons and </a:t>
            </a:r>
            <a:r>
              <a:rPr lang="en-US" dirty="0" err="1"/>
              <a:t>ergoregions</a:t>
            </a:r>
            <a:r>
              <a:rPr lang="en-US" dirty="0"/>
              <a:t> </a:t>
            </a:r>
            <a:r>
              <a:rPr lang="en-US" dirty="0" smtClean="0"/>
              <a:t>	in </a:t>
            </a:r>
            <a:r>
              <a:rPr lang="en-US" baseline="30000" dirty="0"/>
              <a:t>3</a:t>
            </a:r>
            <a:r>
              <a:rPr lang="en-US" dirty="0"/>
              <a:t>He.  </a:t>
            </a:r>
            <a:r>
              <a:rPr lang="en-US" i="1" dirty="0"/>
              <a:t>Phys. Rev.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b="1" dirty="0"/>
              <a:t>58</a:t>
            </a:r>
            <a:r>
              <a:rPr lang="en-US" dirty="0"/>
              <a:t>, 064021 (1998).</a:t>
            </a:r>
          </a:p>
        </p:txBody>
      </p:sp>
    </p:spTree>
    <p:extLst>
      <p:ext uri="{BB962C8B-B14F-4D97-AF65-F5344CB8AC3E}">
        <p14:creationId xmlns:p14="http://schemas.microsoft.com/office/powerpoint/2010/main" val="8648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602" r="47501"/>
          <a:stretch/>
        </p:blipFill>
        <p:spPr>
          <a:xfrm>
            <a:off x="152400" y="1689279"/>
            <a:ext cx="4800600" cy="381296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096037" y="4280079"/>
            <a:ext cx="1295400" cy="0"/>
          </a:xfrm>
          <a:prstGeom prst="straightConnector1">
            <a:avLst/>
          </a:prstGeom>
          <a:ln w="28575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9825" y="5472310"/>
            <a:ext cx="358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Narrower by a factor of 1/1.9</a:t>
            </a:r>
            <a:endParaRPr lang="en-US" dirty="0">
              <a:solidFill>
                <a:srgbClr val="66FF3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r="53580" b="-1527"/>
          <a:stretch/>
        </p:blipFill>
        <p:spPr>
          <a:xfrm>
            <a:off x="5029200" y="1676400"/>
            <a:ext cx="2590800" cy="3912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8402" y="5519506"/>
            <a:ext cx="157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wider by 90%</a:t>
            </a:r>
            <a:endParaRPr lang="en-US" dirty="0">
              <a:solidFill>
                <a:srgbClr val="66FF3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89879" y="4609563"/>
            <a:ext cx="327338" cy="0"/>
          </a:xfrm>
          <a:prstGeom prst="straightConnector1">
            <a:avLst/>
          </a:prstGeom>
          <a:ln w="28575">
            <a:solidFill>
              <a:srgbClr val="66FF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37904" y="4540808"/>
            <a:ext cx="78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16%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5943600"/>
            <a:ext cx="5699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66FF33"/>
                </a:solidFill>
              </a:rPr>
              <a:t>Entanglement confirmed with a significance of 5.7</a:t>
            </a:r>
            <a:r>
              <a:rPr lang="en-US" sz="2000" b="1" i="1" dirty="0" smtClean="0">
                <a:solidFill>
                  <a:srgbClr val="66FF33"/>
                </a:solidFill>
                <a:sym typeface="Symbol" panose="05050102010706020507" pitchFamily="18" charset="2"/>
              </a:rPr>
              <a:t></a:t>
            </a:r>
            <a:endParaRPr lang="en-US" sz="2000" b="1" i="1" dirty="0">
              <a:solidFill>
                <a:srgbClr val="66FF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237" y="2133600"/>
            <a:ext cx="82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1.2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6190" y="2133600"/>
            <a:ext cx="82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2.7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endParaRPr lang="en-US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Quantum Hawking radiation is observed.</a:t>
            </a:r>
          </a:p>
          <a:p>
            <a:r>
              <a:rPr lang="en-US" dirty="0" smtClean="0"/>
              <a:t>The Hawking radiation is observed through the correlations between the Hawking and partner particles.</a:t>
            </a:r>
          </a:p>
          <a:p>
            <a:r>
              <a:rPr lang="en-US" dirty="0" smtClean="0"/>
              <a:t>The quantum nature of the Hawking radiation is verified by observing the entanglement.</a:t>
            </a:r>
          </a:p>
          <a:p>
            <a:r>
              <a:rPr lang="en-US" dirty="0" smtClean="0"/>
              <a:t>The experiment is well within the quantum regime (1.2 </a:t>
            </a:r>
            <a:r>
              <a:rPr lang="en-US" dirty="0" err="1" smtClean="0"/>
              <a:t>nK</a:t>
            </a:r>
            <a:r>
              <a:rPr lang="en-US" dirty="0" smtClean="0"/>
              <a:t> &lt; 2.7 </a:t>
            </a:r>
            <a:r>
              <a:rPr lang="en-US" dirty="0" err="1" smtClean="0"/>
              <a:t>nK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measurement shows maximal entanglement at high energies, no entanglement at the lowest energies.</a:t>
            </a:r>
          </a:p>
          <a:p>
            <a:r>
              <a:rPr lang="en-US" dirty="0" smtClean="0"/>
              <a:t>1/</a:t>
            </a:r>
            <a:r>
              <a:rPr lang="en-US" i="1" dirty="0" smtClean="0">
                <a:sym typeface="Symbol" panose="05050102010706020507" pitchFamily="18" charset="2"/>
              </a:rPr>
              <a:t></a:t>
            </a:r>
            <a:r>
              <a:rPr lang="en-US" dirty="0" smtClean="0"/>
              <a:t> thermal behavior is seen at very low energies, </a:t>
            </a:r>
            <a:r>
              <a:rPr lang="en-US" dirty="0" err="1" smtClean="0"/>
              <a:t>Planckian</a:t>
            </a:r>
            <a:r>
              <a:rPr lang="en-US" dirty="0" smtClean="0"/>
              <a:t> thermal behavior is seen at high energies.</a:t>
            </a:r>
          </a:p>
          <a:p>
            <a:r>
              <a:rPr lang="en-US" dirty="0" smtClean="0"/>
              <a:t>The oscillating horizon experiment verifies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Hawking temperature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ratio of the Hawking/partner phase velocities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width of the Hawking/partner correlation feature</a:t>
            </a:r>
          </a:p>
          <a:p>
            <a:r>
              <a:rPr lang="en-US" dirty="0" smtClean="0"/>
              <a:t>The simulation verifies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approximately stationary background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width of the Hawking/partner correlation feature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real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Black hole thermodynamics is “verified” experimentally.</a:t>
            </a:r>
          </a:p>
          <a:p>
            <a:pPr lvl="1"/>
            <a:r>
              <a:rPr lang="en-US" sz="2000" smtClean="0"/>
              <a:t>An analogue </a:t>
            </a:r>
            <a:r>
              <a:rPr lang="en-US" sz="2000" dirty="0" smtClean="0"/>
              <a:t>black hole does radiate.</a:t>
            </a:r>
          </a:p>
          <a:p>
            <a:pPr lvl="1"/>
            <a:r>
              <a:rPr lang="en-US" sz="2000" dirty="0" smtClean="0"/>
              <a:t>Hawking’s calculation is confirmed.</a:t>
            </a:r>
          </a:p>
          <a:p>
            <a:r>
              <a:rPr lang="en-US" sz="2400" dirty="0" smtClean="0"/>
              <a:t>The Hawking/partner pairs are entangled.</a:t>
            </a:r>
          </a:p>
          <a:p>
            <a:pPr lvl="1"/>
            <a:r>
              <a:rPr lang="en-US" sz="2000" dirty="0" smtClean="0"/>
              <a:t>Confirms an important element in the discussion of information loss.</a:t>
            </a:r>
          </a:p>
          <a:p>
            <a:pPr lvl="1"/>
            <a:r>
              <a:rPr lang="en-US" sz="2000" dirty="0" smtClean="0"/>
              <a:t>Limits the outgoing information.</a:t>
            </a:r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" y="1752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Light in a nonlinear liquid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2057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Elazar, M. </a:t>
            </a:r>
            <a:r>
              <a:rPr lang="en-US" dirty="0" err="1"/>
              <a:t>Fleurov</a:t>
            </a:r>
            <a:r>
              <a:rPr lang="en-US" dirty="0"/>
              <a:t>, V. &amp; Bar-Ad, S. All-optical event horizon in an optical analog of a </a:t>
            </a:r>
            <a:r>
              <a:rPr lang="en-US" dirty="0" smtClean="0"/>
              <a:t>	Laval </a:t>
            </a:r>
            <a:r>
              <a:rPr lang="en-US" dirty="0"/>
              <a:t>nozzle.  </a:t>
            </a:r>
            <a:r>
              <a:rPr lang="en-US" i="1" dirty="0"/>
              <a:t>Phys. Rev. A</a:t>
            </a:r>
            <a:r>
              <a:rPr lang="en-US" dirty="0"/>
              <a:t> </a:t>
            </a:r>
            <a:r>
              <a:rPr lang="en-US" b="1" dirty="0"/>
              <a:t>86</a:t>
            </a:r>
            <a:r>
              <a:rPr lang="en-US" dirty="0"/>
              <a:t>, 063821 (2012).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2895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Solnyshkov</a:t>
            </a:r>
            <a:r>
              <a:rPr lang="en-US" dirty="0"/>
              <a:t>, D. D., </a:t>
            </a:r>
            <a:r>
              <a:rPr lang="en-US" dirty="0" err="1"/>
              <a:t>Flayac</a:t>
            </a:r>
            <a:r>
              <a:rPr lang="en-US" dirty="0"/>
              <a:t>, H. &amp; </a:t>
            </a:r>
            <a:r>
              <a:rPr lang="en-US" dirty="0" err="1"/>
              <a:t>Malpuech</a:t>
            </a:r>
            <a:r>
              <a:rPr lang="en-US" dirty="0"/>
              <a:t>, G.  Black holes and wormholes in </a:t>
            </a:r>
            <a:r>
              <a:rPr lang="en-US" dirty="0" err="1"/>
              <a:t>spinor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polariton</a:t>
            </a:r>
            <a:r>
              <a:rPr lang="en-US" dirty="0" smtClean="0"/>
              <a:t> </a:t>
            </a:r>
            <a:r>
              <a:rPr lang="en-US" dirty="0"/>
              <a:t>condensates.  </a:t>
            </a:r>
            <a:r>
              <a:rPr lang="en-US" i="1" dirty="0"/>
              <a:t>Phys. Rev. B</a:t>
            </a:r>
            <a:r>
              <a:rPr lang="en-US" dirty="0"/>
              <a:t> </a:t>
            </a:r>
            <a:r>
              <a:rPr lang="en-US" b="1" dirty="0"/>
              <a:t>84</a:t>
            </a:r>
            <a:r>
              <a:rPr lang="en-US" dirty="0"/>
              <a:t>, 233405 (2011).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2590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Exciton-polariton</a:t>
            </a:r>
            <a:r>
              <a:rPr lang="en-US" b="1" dirty="0" smtClean="0">
                <a:solidFill>
                  <a:schemeClr val="bg1"/>
                </a:solidFill>
              </a:rPr>
              <a:t> condensates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37338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Roldan-Molina, A., Nunez, A. S. &amp; Duine R. A.  </a:t>
            </a:r>
            <a:r>
              <a:rPr lang="en-US" i="1" dirty="0" smtClean="0"/>
              <a:t>arXiv:1610.02313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2016).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3429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Magnons</a:t>
            </a:r>
            <a:r>
              <a:rPr lang="en-US" b="1" dirty="0" smtClean="0">
                <a:solidFill>
                  <a:schemeClr val="bg1"/>
                </a:solidFill>
              </a:rPr>
              <a:t> in a magnetic wire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0386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Jannes</a:t>
            </a:r>
            <a:r>
              <a:rPr lang="en-US" dirty="0" smtClean="0"/>
              <a:t>, G, </a:t>
            </a:r>
            <a:r>
              <a:rPr lang="en-US" dirty="0" err="1" smtClean="0"/>
              <a:t>Maïssa</a:t>
            </a:r>
            <a:r>
              <a:rPr lang="en-US" dirty="0" smtClean="0"/>
              <a:t>, P., </a:t>
            </a:r>
            <a:r>
              <a:rPr lang="en-US" dirty="0" err="1" smtClean="0"/>
              <a:t>Philbin</a:t>
            </a:r>
            <a:r>
              <a:rPr lang="en-US" dirty="0" smtClean="0"/>
              <a:t>, T. G. &amp; Rousseaux, G.  Hawking </a:t>
            </a:r>
            <a:r>
              <a:rPr lang="en-US" dirty="0"/>
              <a:t>radiation and the boomerang behavior of massive modes near a </a:t>
            </a:r>
            <a:r>
              <a:rPr lang="en-US" dirty="0" smtClean="0"/>
              <a:t>horizon.  </a:t>
            </a:r>
            <a:r>
              <a:rPr lang="en-US" i="1" dirty="0" smtClean="0"/>
              <a:t>Phys</a:t>
            </a:r>
            <a:r>
              <a:rPr lang="en-US" i="1" dirty="0"/>
              <a:t>. Rev.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b="1" dirty="0" smtClean="0"/>
              <a:t>83</a:t>
            </a:r>
            <a:r>
              <a:rPr lang="en-US" dirty="0" smtClean="0"/>
              <a:t>, 104028 (2011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555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73349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Entanglement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057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Busch, X. &amp; Parentani, R. Quantum entanglement in analogue Hawking radiation:</a:t>
            </a:r>
          </a:p>
          <a:p>
            <a:r>
              <a:rPr lang="en-US" dirty="0" smtClean="0"/>
              <a:t>	When </a:t>
            </a:r>
            <a:r>
              <a:rPr lang="en-US" dirty="0"/>
              <a:t>is the final state </a:t>
            </a:r>
            <a:r>
              <a:rPr lang="en-US" dirty="0" err="1"/>
              <a:t>nonseparable</a:t>
            </a:r>
            <a:r>
              <a:rPr lang="en-US" dirty="0"/>
              <a:t>?  </a:t>
            </a:r>
            <a:r>
              <a:rPr lang="en-US" i="1" dirty="0"/>
              <a:t>Phys. Rev. D</a:t>
            </a:r>
            <a:r>
              <a:rPr lang="en-US" dirty="0"/>
              <a:t> </a:t>
            </a:r>
            <a:r>
              <a:rPr lang="en-US" b="1" dirty="0"/>
              <a:t>89</a:t>
            </a:r>
            <a:r>
              <a:rPr lang="en-US" dirty="0"/>
              <a:t>, 105024 (2014).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590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Finazzi</a:t>
            </a:r>
            <a:r>
              <a:rPr lang="en-US" dirty="0"/>
              <a:t>, S. &amp; Carusotto, I.  Entangled phonons in atomic Bose-Einstein </a:t>
            </a:r>
            <a:r>
              <a:rPr lang="en-US" dirty="0" smtClean="0"/>
              <a:t>	condensates</a:t>
            </a:r>
            <a:r>
              <a:rPr lang="en-US" dirty="0"/>
              <a:t>.  </a:t>
            </a:r>
            <a:r>
              <a:rPr lang="en-US" i="1" dirty="0"/>
              <a:t>Phys. Rev. A</a:t>
            </a:r>
            <a:r>
              <a:rPr lang="en-US" dirty="0"/>
              <a:t> </a:t>
            </a:r>
            <a:r>
              <a:rPr lang="en-US" b="1" dirty="0"/>
              <a:t>90</a:t>
            </a:r>
            <a:r>
              <a:rPr lang="en-US" dirty="0"/>
              <a:t>, 033607 (2014).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3124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ea typeface="Calibri" panose="020F0502020204030204" pitchFamily="34" charset="0"/>
              </a:rPr>
              <a:t>Steinhauer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dirty="0" smtClean="0">
                <a:ea typeface="Calibri" panose="020F0502020204030204" pitchFamily="34" charset="0"/>
              </a:rPr>
              <a:t>J.  Measuring the entanglement of analogue Hawking radiation by the 	density-density correlation function.  </a:t>
            </a:r>
            <a:r>
              <a:rPr lang="en-US" i="1" dirty="0" smtClean="0">
                <a:ea typeface="Calibri" panose="020F0502020204030204" pitchFamily="34" charset="0"/>
              </a:rPr>
              <a:t>Phys. Rev. D </a:t>
            </a:r>
            <a:r>
              <a:rPr lang="en-US" b="1" dirty="0" smtClean="0">
                <a:ea typeface="Calibri" panose="020F0502020204030204" pitchFamily="34" charset="0"/>
              </a:rPr>
              <a:t>92</a:t>
            </a:r>
            <a:r>
              <a:rPr lang="en-US" dirty="0">
                <a:ea typeface="Calibri" panose="020F0502020204030204" pitchFamily="34" charset="0"/>
              </a:rPr>
              <a:t>, 024043 (2015).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" y="36576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 Nova, J. R. M., Sols, F. &amp; Zapata, I.  Violation of Cauchy-Schwarz inequalities </a:t>
            </a:r>
            <a:r>
              <a:rPr lang="en-US" dirty="0" smtClean="0"/>
              <a:t>by 	spontaneous Hawking </a:t>
            </a:r>
            <a:r>
              <a:rPr lang="en-US" dirty="0"/>
              <a:t>radiation in resonant boson structures.  </a:t>
            </a:r>
            <a:r>
              <a:rPr lang="en-US" i="1" dirty="0"/>
              <a:t>Phys. Rev. A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b="1" dirty="0" smtClean="0"/>
              <a:t>89</a:t>
            </a:r>
            <a:r>
              <a:rPr lang="en-US" dirty="0"/>
              <a:t>, 043808 (2014).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349" y="57150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 Nova, J. R. M., Sols, F. &amp; Zapata, I.  Entanglement and violation of classical </a:t>
            </a:r>
            <a:r>
              <a:rPr lang="en-US" dirty="0" smtClean="0"/>
              <a:t>	inequalities </a:t>
            </a:r>
            <a:r>
              <a:rPr lang="en-US" dirty="0"/>
              <a:t>in the Hawking radiation of flowing </a:t>
            </a:r>
            <a:r>
              <a:rPr lang="en-US" dirty="0" smtClean="0"/>
              <a:t>atom</a:t>
            </a:r>
          </a:p>
          <a:p>
            <a:r>
              <a:rPr lang="en-US" dirty="0"/>
              <a:t>	</a:t>
            </a:r>
            <a:r>
              <a:rPr lang="en-US" dirty="0" smtClean="0"/>
              <a:t>condensates</a:t>
            </a:r>
            <a:r>
              <a:rPr lang="en-US" dirty="0"/>
              <a:t>.  </a:t>
            </a:r>
            <a:r>
              <a:rPr lang="en-US" i="1" dirty="0"/>
              <a:t>New J. Phys. </a:t>
            </a:r>
            <a:r>
              <a:rPr lang="en-US" b="1" dirty="0"/>
              <a:t>17</a:t>
            </a:r>
            <a:r>
              <a:rPr lang="en-US" dirty="0"/>
              <a:t>, 105003 (2015).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4419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Doukas</a:t>
            </a:r>
            <a:r>
              <a:rPr lang="en-US" dirty="0"/>
              <a:t>,  J. </a:t>
            </a:r>
            <a:r>
              <a:rPr lang="en-US" dirty="0" err="1"/>
              <a:t>Adesso</a:t>
            </a:r>
            <a:r>
              <a:rPr lang="en-US" dirty="0"/>
              <a:t>, G. &amp; Fuentes, I.  Ruling out stray thermal radiation in analogue </a:t>
            </a:r>
            <a:r>
              <a:rPr lang="en-US" dirty="0" smtClean="0"/>
              <a:t>	black </a:t>
            </a:r>
            <a:r>
              <a:rPr lang="en-US" dirty="0"/>
              <a:t>holes.  </a:t>
            </a:r>
            <a:r>
              <a:rPr lang="en-US" dirty="0" err="1"/>
              <a:t>arXiv</a:t>
            </a:r>
            <a:r>
              <a:rPr lang="en-US" dirty="0"/>
              <a:t> 1404.4324.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49530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Boiron</a:t>
            </a:r>
            <a:r>
              <a:rPr lang="en-US" dirty="0"/>
              <a:t>, D., </a:t>
            </a:r>
            <a:r>
              <a:rPr lang="en-US" dirty="0" err="1"/>
              <a:t>Fabbri</a:t>
            </a:r>
            <a:r>
              <a:rPr lang="en-US" dirty="0"/>
              <a:t>, A., </a:t>
            </a:r>
            <a:r>
              <a:rPr lang="en-US" dirty="0" err="1"/>
              <a:t>Larré</a:t>
            </a:r>
            <a:r>
              <a:rPr lang="en-US" dirty="0"/>
              <a:t>, P.-É., </a:t>
            </a:r>
            <a:r>
              <a:rPr lang="en-US" dirty="0" err="1"/>
              <a:t>Pavloff</a:t>
            </a:r>
            <a:r>
              <a:rPr lang="en-US" dirty="0"/>
              <a:t>, N., Westbrook, C. I. &amp; </a:t>
            </a:r>
            <a:r>
              <a:rPr lang="en-US" dirty="0" err="1"/>
              <a:t>Ziń</a:t>
            </a:r>
            <a:r>
              <a:rPr lang="en-US" dirty="0"/>
              <a:t>, P.  Quantum </a:t>
            </a:r>
            <a:r>
              <a:rPr lang="en-US" dirty="0" smtClean="0"/>
              <a:t>	signature </a:t>
            </a:r>
            <a:r>
              <a:rPr lang="en-US" dirty="0"/>
              <a:t>of analog Hawking radiation in momentum space.  </a:t>
            </a:r>
            <a:r>
              <a:rPr lang="en-US" i="1" dirty="0"/>
              <a:t>Phys. Rev. Lett.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b="1" dirty="0" smtClean="0"/>
              <a:t>115</a:t>
            </a:r>
            <a:r>
              <a:rPr lang="en-US" dirty="0"/>
              <a:t>, 025301 (2015).</a:t>
            </a:r>
          </a:p>
        </p:txBody>
      </p:sp>
    </p:spTree>
    <p:extLst>
      <p:ext uri="{BB962C8B-B14F-4D97-AF65-F5344CB8AC3E}">
        <p14:creationId xmlns:p14="http://schemas.microsoft.com/office/powerpoint/2010/main" val="41325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" y="17642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Bose-Einstein condensates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2069068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Lahav</a:t>
            </a:r>
            <a:r>
              <a:rPr lang="en-US" dirty="0"/>
              <a:t>, O., </a:t>
            </a:r>
            <a:r>
              <a:rPr lang="en-US" dirty="0" err="1"/>
              <a:t>Itah</a:t>
            </a:r>
            <a:r>
              <a:rPr lang="en-US" dirty="0"/>
              <a:t>, A., </a:t>
            </a:r>
            <a:r>
              <a:rPr lang="en-US" dirty="0" err="1"/>
              <a:t>Blumkin</a:t>
            </a:r>
            <a:r>
              <a:rPr lang="en-US" dirty="0"/>
              <a:t>, A., Gordon, C., </a:t>
            </a:r>
            <a:r>
              <a:rPr lang="en-US" dirty="0" err="1"/>
              <a:t>Rinott</a:t>
            </a:r>
            <a:r>
              <a:rPr lang="en-US" dirty="0"/>
              <a:t>, S., </a:t>
            </a:r>
            <a:r>
              <a:rPr lang="en-US" dirty="0" err="1"/>
              <a:t>Zayats</a:t>
            </a:r>
            <a:r>
              <a:rPr lang="en-US" dirty="0"/>
              <a:t>, A. &amp; </a:t>
            </a:r>
            <a:r>
              <a:rPr lang="en-US" dirty="0" err="1"/>
              <a:t>Steinhauer</a:t>
            </a:r>
            <a:r>
              <a:rPr lang="en-US" dirty="0"/>
              <a:t>, J.  </a:t>
            </a:r>
            <a:r>
              <a:rPr lang="en-US" dirty="0" smtClean="0"/>
              <a:t>	Realization </a:t>
            </a:r>
            <a:r>
              <a:rPr lang="en-US" dirty="0"/>
              <a:t>of a sonic black hole analog in a Bose-Einstein condensate.  </a:t>
            </a:r>
            <a:r>
              <a:rPr lang="en-US" i="1" dirty="0"/>
              <a:t>Phys. </a:t>
            </a:r>
            <a:r>
              <a:rPr lang="en-US" i="1" dirty="0" smtClean="0"/>
              <a:t>	Rev</a:t>
            </a:r>
            <a:r>
              <a:rPr lang="en-US" i="1" dirty="0"/>
              <a:t>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105</a:t>
            </a:r>
            <a:r>
              <a:rPr lang="en-US" dirty="0"/>
              <a:t>, 240401 (2010).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88667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Shammass</a:t>
            </a:r>
            <a:r>
              <a:rPr lang="en-US" dirty="0"/>
              <a:t>, I., </a:t>
            </a:r>
            <a:r>
              <a:rPr lang="en-US" dirty="0" err="1"/>
              <a:t>Rinott</a:t>
            </a:r>
            <a:r>
              <a:rPr lang="en-US" dirty="0"/>
              <a:t>, S., </a:t>
            </a:r>
            <a:r>
              <a:rPr lang="en-US" dirty="0" err="1"/>
              <a:t>Berkovitz</a:t>
            </a:r>
            <a:r>
              <a:rPr lang="en-US" dirty="0"/>
              <a:t>, A., Schley, R. &amp; </a:t>
            </a:r>
            <a:r>
              <a:rPr lang="en-US" dirty="0" err="1"/>
              <a:t>Steinhauer</a:t>
            </a:r>
            <a:r>
              <a:rPr lang="en-US" dirty="0"/>
              <a:t>, J.  Phonon dispersion </a:t>
            </a:r>
            <a:r>
              <a:rPr lang="en-US" dirty="0" smtClean="0"/>
              <a:t>	relation </a:t>
            </a:r>
            <a:r>
              <a:rPr lang="en-US" dirty="0"/>
              <a:t>of an atomic Bose-Einstein condensate. 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109</a:t>
            </a:r>
            <a:r>
              <a:rPr lang="en-US" dirty="0"/>
              <a:t>, 195301 </a:t>
            </a:r>
            <a:r>
              <a:rPr lang="en-US" dirty="0" smtClean="0"/>
              <a:t>	(</a:t>
            </a:r>
            <a:r>
              <a:rPr lang="en-US" dirty="0"/>
              <a:t>2012).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64867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Schley, R., </a:t>
            </a:r>
            <a:r>
              <a:rPr lang="en-US" dirty="0" err="1"/>
              <a:t>Berkovitz</a:t>
            </a:r>
            <a:r>
              <a:rPr lang="en-US" dirty="0"/>
              <a:t>, A., </a:t>
            </a:r>
            <a:r>
              <a:rPr lang="en-US" dirty="0" err="1"/>
              <a:t>Rinott</a:t>
            </a:r>
            <a:r>
              <a:rPr lang="en-US" dirty="0"/>
              <a:t>, S., </a:t>
            </a:r>
            <a:r>
              <a:rPr lang="en-US" dirty="0" err="1"/>
              <a:t>Shammass</a:t>
            </a:r>
            <a:r>
              <a:rPr lang="en-US" dirty="0"/>
              <a:t>, I., </a:t>
            </a:r>
            <a:r>
              <a:rPr lang="en-US" dirty="0" err="1"/>
              <a:t>Blumkin</a:t>
            </a:r>
            <a:r>
              <a:rPr lang="en-US" dirty="0"/>
              <a:t>, A. &amp; </a:t>
            </a:r>
            <a:r>
              <a:rPr lang="en-US" dirty="0" err="1"/>
              <a:t>Steinhauer</a:t>
            </a:r>
            <a:r>
              <a:rPr lang="en-US" dirty="0"/>
              <a:t>, J.  Planck </a:t>
            </a:r>
            <a:r>
              <a:rPr lang="en-US" dirty="0" smtClean="0"/>
              <a:t>	Distribution </a:t>
            </a:r>
            <a:r>
              <a:rPr lang="en-US" dirty="0"/>
              <a:t>of Phonons in a Bose-Einstein Condensate. 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111</a:t>
            </a:r>
            <a:r>
              <a:rPr lang="en-US" dirty="0"/>
              <a:t>, </a:t>
            </a:r>
            <a:r>
              <a:rPr lang="en-US" dirty="0" smtClean="0"/>
              <a:t>	055301 </a:t>
            </a:r>
            <a:r>
              <a:rPr lang="en-US" dirty="0"/>
              <a:t>(2013).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448687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Steinhauer</a:t>
            </a:r>
            <a:r>
              <a:rPr lang="en-US" dirty="0"/>
              <a:t>, J. </a:t>
            </a:r>
            <a:r>
              <a:rPr lang="en-US" dirty="0" smtClean="0"/>
              <a:t> Observation </a:t>
            </a:r>
            <a:r>
              <a:rPr lang="en-US" dirty="0"/>
              <a:t>of self-amplifying Hawking radiation in an analog black hole </a:t>
            </a:r>
            <a:r>
              <a:rPr lang="en-US" dirty="0" smtClean="0"/>
              <a:t>	laser.  </a:t>
            </a:r>
            <a:r>
              <a:rPr lang="en-US" i="1" dirty="0" smtClean="0"/>
              <a:t>Nature </a:t>
            </a:r>
            <a:r>
              <a:rPr lang="en-US" i="1" dirty="0"/>
              <a:t>Phys. </a:t>
            </a:r>
            <a:r>
              <a:rPr lang="en-US" dirty="0"/>
              <a:t>10, 864 (</a:t>
            </a:r>
            <a:r>
              <a:rPr lang="en-US" dirty="0" smtClean="0"/>
              <a:t>2014).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3400" y="5105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Steinhauer</a:t>
            </a:r>
            <a:r>
              <a:rPr lang="en-US" dirty="0"/>
              <a:t>, J. Observation of </a:t>
            </a:r>
            <a:r>
              <a:rPr lang="en-US" dirty="0" smtClean="0"/>
              <a:t>quantum Hawking </a:t>
            </a:r>
            <a:r>
              <a:rPr lang="en-US" dirty="0"/>
              <a:t>radiation and its entanglement in an </a:t>
            </a:r>
            <a:r>
              <a:rPr lang="en-US" dirty="0" smtClean="0"/>
              <a:t>	analogue </a:t>
            </a:r>
            <a:r>
              <a:rPr lang="en-US" dirty="0"/>
              <a:t>black </a:t>
            </a:r>
            <a:r>
              <a:rPr lang="en-US" dirty="0" smtClean="0"/>
              <a:t>hole.  </a:t>
            </a:r>
            <a:r>
              <a:rPr lang="en-US" i="1" dirty="0" smtClean="0"/>
              <a:t>Nature Phys. </a:t>
            </a:r>
            <a:r>
              <a:rPr lang="en-US" b="1" dirty="0" smtClean="0"/>
              <a:t>12</a:t>
            </a:r>
            <a:r>
              <a:rPr lang="en-US" dirty="0" smtClean="0"/>
              <a:t>, 959 </a:t>
            </a:r>
            <a:r>
              <a:rPr lang="en-US" dirty="0"/>
              <a:t>(</a:t>
            </a:r>
            <a:r>
              <a:rPr lang="en-US" dirty="0" smtClean="0"/>
              <a:t>2016).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" y="1752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Surface waves in water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20574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Rousseaux</a:t>
            </a:r>
            <a:r>
              <a:rPr lang="en-US" dirty="0"/>
              <a:t>, G., Mathis, C., </a:t>
            </a:r>
            <a:r>
              <a:rPr lang="en-US" dirty="0" err="1"/>
              <a:t>Maïssa</a:t>
            </a:r>
            <a:r>
              <a:rPr lang="en-US" dirty="0"/>
              <a:t>, P., </a:t>
            </a:r>
            <a:r>
              <a:rPr lang="en-US" dirty="0" err="1"/>
              <a:t>Philbin</a:t>
            </a:r>
            <a:r>
              <a:rPr lang="en-US" dirty="0"/>
              <a:t>, T. G. &amp; </a:t>
            </a:r>
            <a:r>
              <a:rPr lang="en-US" dirty="0" err="1"/>
              <a:t>Leonhardt</a:t>
            </a:r>
            <a:r>
              <a:rPr lang="en-US" dirty="0"/>
              <a:t>, U.  Observation of </a:t>
            </a:r>
            <a:r>
              <a:rPr lang="en-US" dirty="0" smtClean="0"/>
              <a:t>	negative-frequency </a:t>
            </a:r>
            <a:r>
              <a:rPr lang="en-US" dirty="0"/>
              <a:t>waves in a water tank: a classical analogue to the </a:t>
            </a:r>
            <a:r>
              <a:rPr lang="en-US" dirty="0" smtClean="0"/>
              <a:t>	Hawking </a:t>
            </a:r>
            <a:r>
              <a:rPr lang="en-US" dirty="0"/>
              <a:t>effect?  </a:t>
            </a:r>
            <a:r>
              <a:rPr lang="en-US" i="1" dirty="0"/>
              <a:t>New J. Phys. </a:t>
            </a:r>
            <a:r>
              <a:rPr lang="en-US" b="1" dirty="0"/>
              <a:t>10</a:t>
            </a:r>
            <a:r>
              <a:rPr lang="en-US" dirty="0"/>
              <a:t>, 053015 (2008).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" y="2945249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Weinfurtner</a:t>
            </a:r>
            <a:r>
              <a:rPr lang="en-US" dirty="0"/>
              <a:t>, S., </a:t>
            </a:r>
            <a:r>
              <a:rPr lang="en-US" dirty="0" err="1"/>
              <a:t>Tedford</a:t>
            </a:r>
            <a:r>
              <a:rPr lang="en-US" dirty="0"/>
              <a:t>, E. W., Penrice, M. C. J., Unruh, W. G. &amp; </a:t>
            </a:r>
            <a:r>
              <a:rPr lang="en-US" dirty="0" smtClean="0"/>
              <a:t>Lawrence</a:t>
            </a:r>
            <a:r>
              <a:rPr lang="en-US" dirty="0"/>
              <a:t>, G. A.  </a:t>
            </a:r>
            <a:r>
              <a:rPr lang="en-US" dirty="0" smtClean="0"/>
              <a:t>	Measurement </a:t>
            </a:r>
            <a:r>
              <a:rPr lang="en-US" dirty="0"/>
              <a:t>of stimulated </a:t>
            </a:r>
            <a:r>
              <a:rPr lang="en-US" dirty="0" smtClean="0"/>
              <a:t>Hawking emission </a:t>
            </a:r>
            <a:r>
              <a:rPr lang="en-US" dirty="0"/>
              <a:t>in an analogue system.  </a:t>
            </a:r>
            <a:r>
              <a:rPr lang="en-US" dirty="0" smtClean="0"/>
              <a:t>	</a:t>
            </a:r>
            <a:r>
              <a:rPr lang="en-US" i="1" dirty="0" smtClean="0"/>
              <a:t>Phys</a:t>
            </a:r>
            <a:r>
              <a:rPr lang="en-US" i="1" dirty="0"/>
              <a:t>. </a:t>
            </a:r>
            <a:r>
              <a:rPr lang="en-US" i="1" dirty="0" smtClean="0"/>
              <a:t>Rev</a:t>
            </a:r>
            <a:r>
              <a:rPr lang="en-US" i="1" dirty="0"/>
              <a:t>. </a:t>
            </a:r>
            <a:r>
              <a:rPr lang="en-US" i="1" dirty="0" err="1" smtClean="0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106</a:t>
            </a:r>
            <a:r>
              <a:rPr lang="en-US" dirty="0"/>
              <a:t>, </a:t>
            </a:r>
            <a:r>
              <a:rPr lang="en-US" dirty="0" smtClean="0"/>
              <a:t>021302 </a:t>
            </a:r>
            <a:r>
              <a:rPr lang="en-US" dirty="0"/>
              <a:t>(2011).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380107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Euvé</a:t>
            </a:r>
            <a:r>
              <a:rPr lang="fr-FR" dirty="0" smtClean="0"/>
              <a:t>, </a:t>
            </a:r>
            <a:r>
              <a:rPr lang="fr-FR" dirty="0"/>
              <a:t>L.-P</a:t>
            </a:r>
            <a:r>
              <a:rPr lang="fr-FR" dirty="0" smtClean="0"/>
              <a:t>., Michel, F., Parentani, R., </a:t>
            </a:r>
            <a:r>
              <a:rPr lang="fr-FR" dirty="0" err="1" smtClean="0"/>
              <a:t>Philbin</a:t>
            </a:r>
            <a:r>
              <a:rPr lang="fr-FR" dirty="0" smtClean="0"/>
              <a:t>, </a:t>
            </a:r>
            <a:r>
              <a:rPr lang="fr-FR" dirty="0"/>
              <a:t>T. G</a:t>
            </a:r>
            <a:r>
              <a:rPr lang="fr-FR" dirty="0" smtClean="0"/>
              <a:t>. &amp; Rousseaux, G.</a:t>
            </a:r>
            <a:r>
              <a:rPr lang="en-US" dirty="0"/>
              <a:t> </a:t>
            </a:r>
            <a:r>
              <a:rPr lang="en-US" dirty="0" smtClean="0"/>
              <a:t> Observation </a:t>
            </a:r>
            <a:r>
              <a:rPr lang="en-US" dirty="0"/>
              <a:t>of </a:t>
            </a:r>
            <a:r>
              <a:rPr lang="en-US" dirty="0" smtClean="0"/>
              <a:t>	noise </a:t>
            </a:r>
            <a:r>
              <a:rPr lang="en-US" dirty="0"/>
              <a:t>correlated by the Hawking effect in a water tank</a:t>
            </a:r>
            <a:r>
              <a:rPr lang="en-US" smtClean="0"/>
              <a:t>.  PRL </a:t>
            </a:r>
            <a:r>
              <a:rPr lang="en-US" b="1" dirty="0"/>
              <a:t>117</a:t>
            </a:r>
            <a:r>
              <a:rPr lang="en-US" dirty="0"/>
              <a:t>, 121301 </a:t>
            </a:r>
            <a:r>
              <a:rPr lang="en-US" dirty="0" smtClean="0"/>
              <a:t>	(2016).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" y="2009001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Philbin</a:t>
            </a:r>
            <a:r>
              <a:rPr lang="en-US" dirty="0"/>
              <a:t>, T. G., </a:t>
            </a:r>
            <a:r>
              <a:rPr lang="en-US" dirty="0" err="1"/>
              <a:t>Kuklewicz</a:t>
            </a:r>
            <a:r>
              <a:rPr lang="en-US" dirty="0"/>
              <a:t>, C., Robertson, S., Hill, S., </a:t>
            </a:r>
            <a:r>
              <a:rPr lang="en-US" dirty="0" err="1"/>
              <a:t>König</a:t>
            </a:r>
            <a:r>
              <a:rPr lang="en-US" dirty="0"/>
              <a:t>, F. &amp; </a:t>
            </a:r>
            <a:r>
              <a:rPr lang="en-US" dirty="0" err="1"/>
              <a:t>Leonhardt</a:t>
            </a:r>
            <a:r>
              <a:rPr lang="en-US" dirty="0"/>
              <a:t>, U.  </a:t>
            </a:r>
            <a:r>
              <a:rPr lang="en-US" dirty="0" smtClean="0"/>
              <a:t>Fiber-	optical </a:t>
            </a:r>
            <a:r>
              <a:rPr lang="en-US" dirty="0"/>
              <a:t>analog of the event horizon.  </a:t>
            </a:r>
            <a:r>
              <a:rPr lang="en-US" i="1" dirty="0"/>
              <a:t>Science</a:t>
            </a:r>
            <a:r>
              <a:rPr lang="en-US" dirty="0"/>
              <a:t> </a:t>
            </a:r>
            <a:r>
              <a:rPr lang="en-US" b="1" dirty="0"/>
              <a:t>319</a:t>
            </a:r>
            <a:r>
              <a:rPr lang="en-US" dirty="0"/>
              <a:t>, 1367-1370 (2008).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1752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</a:t>
            </a:r>
            <a:r>
              <a:rPr lang="en-US" b="1" dirty="0" smtClean="0">
                <a:solidFill>
                  <a:schemeClr val="bg1"/>
                </a:solidFill>
              </a:rPr>
              <a:t>on-linear optical fibers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618601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Belgiorno</a:t>
            </a:r>
            <a:r>
              <a:rPr lang="en-US" dirty="0"/>
              <a:t>, F., </a:t>
            </a:r>
            <a:r>
              <a:rPr lang="en-US" dirty="0" err="1"/>
              <a:t>Cacciatori</a:t>
            </a:r>
            <a:r>
              <a:rPr lang="en-US" dirty="0"/>
              <a:t>, S. L., </a:t>
            </a:r>
            <a:r>
              <a:rPr lang="en-US" dirty="0" err="1"/>
              <a:t>Clerici</a:t>
            </a:r>
            <a:r>
              <a:rPr lang="en-US" dirty="0"/>
              <a:t>, M., </a:t>
            </a:r>
            <a:r>
              <a:rPr lang="en-US" dirty="0" err="1"/>
              <a:t>Gorini</a:t>
            </a:r>
            <a:r>
              <a:rPr lang="en-US" dirty="0"/>
              <a:t>, V., </a:t>
            </a:r>
            <a:r>
              <a:rPr lang="en-US" dirty="0" err="1"/>
              <a:t>Ortenzi</a:t>
            </a:r>
            <a:r>
              <a:rPr lang="en-US" dirty="0"/>
              <a:t>, G., </a:t>
            </a:r>
            <a:r>
              <a:rPr lang="en-US" dirty="0" err="1"/>
              <a:t>Rizzi</a:t>
            </a:r>
            <a:r>
              <a:rPr lang="en-US" dirty="0"/>
              <a:t>, L., </a:t>
            </a:r>
            <a:r>
              <a:rPr lang="en-US" dirty="0" err="1"/>
              <a:t>Rubino</a:t>
            </a:r>
            <a:r>
              <a:rPr lang="en-US" dirty="0"/>
              <a:t>, E., </a:t>
            </a:r>
            <a:r>
              <a:rPr lang="en-US" dirty="0" smtClean="0"/>
              <a:t>	Sala</a:t>
            </a:r>
            <a:r>
              <a:rPr lang="en-US" dirty="0"/>
              <a:t>, V. G. &amp; </a:t>
            </a:r>
            <a:r>
              <a:rPr lang="en-US" dirty="0" err="1"/>
              <a:t>Faccio</a:t>
            </a:r>
            <a:r>
              <a:rPr lang="en-US" dirty="0"/>
              <a:t>, D.  Hawking Radiation from </a:t>
            </a:r>
            <a:r>
              <a:rPr lang="en-US" dirty="0" err="1"/>
              <a:t>Ultrashort</a:t>
            </a:r>
            <a:r>
              <a:rPr lang="en-US" dirty="0"/>
              <a:t> Laser Pulse </a:t>
            </a:r>
            <a:r>
              <a:rPr lang="en-US" dirty="0" smtClean="0"/>
              <a:t>	Filaments</a:t>
            </a:r>
            <a:r>
              <a:rPr lang="en-US" dirty="0"/>
              <a:t>. 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 </a:t>
            </a:r>
            <a:r>
              <a:rPr lang="en-US" b="1" dirty="0"/>
              <a:t>105</a:t>
            </a:r>
            <a:r>
              <a:rPr lang="en-US" dirty="0"/>
              <a:t>, 203901 (2010).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41733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Unruh, W. &amp; </a:t>
            </a:r>
            <a:r>
              <a:rPr lang="en-US" dirty="0" err="1"/>
              <a:t>Schützhold</a:t>
            </a:r>
            <a:r>
              <a:rPr lang="en-US" dirty="0"/>
              <a:t>, R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Hawking </a:t>
            </a:r>
            <a:r>
              <a:rPr lang="en-US" dirty="0"/>
              <a:t>radiation from ‘‘phase horizons’’ in laser </a:t>
            </a:r>
            <a:r>
              <a:rPr lang="en-US" dirty="0" smtClean="0"/>
              <a:t>	filaments</a:t>
            </a:r>
            <a:r>
              <a:rPr lang="en-US" dirty="0"/>
              <a:t>?</a:t>
            </a:r>
            <a:r>
              <a:rPr lang="en-US" dirty="0" smtClean="0"/>
              <a:t>  </a:t>
            </a:r>
            <a:r>
              <a:rPr lang="en-US" i="1" dirty="0" smtClean="0"/>
              <a:t>Phys</a:t>
            </a:r>
            <a:r>
              <a:rPr lang="en-US" i="1" dirty="0"/>
              <a:t>. Rev. D</a:t>
            </a:r>
            <a:r>
              <a:rPr lang="en-US" dirty="0"/>
              <a:t> </a:t>
            </a:r>
            <a:r>
              <a:rPr lang="en-US" b="1" dirty="0"/>
              <a:t>86</a:t>
            </a:r>
            <a:r>
              <a:rPr lang="en-US" dirty="0"/>
              <a:t>, 064006 (2012).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3950732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Liberati</a:t>
            </a:r>
            <a:r>
              <a:rPr lang="en-US" dirty="0"/>
              <a:t>, S., </a:t>
            </a:r>
            <a:r>
              <a:rPr lang="en-US" dirty="0" err="1"/>
              <a:t>Prain</a:t>
            </a:r>
            <a:r>
              <a:rPr lang="en-US" dirty="0"/>
              <a:t>, A. &amp; </a:t>
            </a:r>
            <a:r>
              <a:rPr lang="en-US" dirty="0" err="1"/>
              <a:t>Visser</a:t>
            </a:r>
            <a:r>
              <a:rPr lang="en-US" dirty="0"/>
              <a:t>, M.  Quantum vacuum radiation in </a:t>
            </a:r>
            <a:r>
              <a:rPr lang="en-US" dirty="0" smtClean="0"/>
              <a:t>	optical </a:t>
            </a:r>
            <a:r>
              <a:rPr lang="en-US" dirty="0"/>
              <a:t>glass.  </a:t>
            </a:r>
            <a:r>
              <a:rPr lang="en-US" i="1" dirty="0"/>
              <a:t>Phys. Rev. D</a:t>
            </a:r>
            <a:r>
              <a:rPr lang="en-US" dirty="0"/>
              <a:t> </a:t>
            </a:r>
            <a:r>
              <a:rPr lang="en-US" b="1" dirty="0"/>
              <a:t>85</a:t>
            </a:r>
            <a:r>
              <a:rPr lang="en-US" dirty="0"/>
              <a:t>, 084014 (2012).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6598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Exciton-</a:t>
            </a:r>
            <a:r>
              <a:rPr lang="en-US" b="1" dirty="0" err="1" smtClean="0">
                <a:solidFill>
                  <a:schemeClr val="bg1"/>
                </a:solidFill>
              </a:rPr>
              <a:t>polariton</a:t>
            </a:r>
            <a:r>
              <a:rPr lang="en-US" b="1" dirty="0" smtClean="0">
                <a:solidFill>
                  <a:schemeClr val="bg1"/>
                </a:solidFill>
              </a:rPr>
              <a:t> condensates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4971871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8838" indent="-858838"/>
            <a:r>
              <a:rPr lang="en-US" dirty="0" smtClean="0"/>
              <a:t>Nguyen</a:t>
            </a:r>
            <a:r>
              <a:rPr lang="en-US" dirty="0"/>
              <a:t>, H. </a:t>
            </a:r>
            <a:r>
              <a:rPr lang="en-US" dirty="0" smtClean="0"/>
              <a:t>S., </a:t>
            </a:r>
            <a:r>
              <a:rPr lang="en-US" dirty="0" err="1" smtClean="0"/>
              <a:t>Gerace</a:t>
            </a:r>
            <a:r>
              <a:rPr lang="en-US" dirty="0"/>
              <a:t>, </a:t>
            </a:r>
            <a:r>
              <a:rPr lang="en-US" dirty="0" smtClean="0"/>
              <a:t>D., </a:t>
            </a:r>
            <a:r>
              <a:rPr lang="en-US" dirty="0" err="1" smtClean="0"/>
              <a:t>Carusotto</a:t>
            </a:r>
            <a:r>
              <a:rPr lang="en-US" dirty="0"/>
              <a:t>, </a:t>
            </a:r>
            <a:r>
              <a:rPr lang="en-US" dirty="0" smtClean="0"/>
              <a:t>I., </a:t>
            </a:r>
            <a:r>
              <a:rPr lang="en-US" dirty="0" err="1"/>
              <a:t>Sanvitto</a:t>
            </a:r>
            <a:r>
              <a:rPr lang="en-US" dirty="0"/>
              <a:t>, </a:t>
            </a:r>
            <a:r>
              <a:rPr lang="en-US" dirty="0" smtClean="0"/>
              <a:t>D., </a:t>
            </a:r>
            <a:r>
              <a:rPr lang="en-US" dirty="0" err="1"/>
              <a:t>Galopin</a:t>
            </a:r>
            <a:r>
              <a:rPr lang="en-US" dirty="0"/>
              <a:t>, </a:t>
            </a:r>
            <a:r>
              <a:rPr lang="en-US" dirty="0" smtClean="0"/>
              <a:t>E., </a:t>
            </a:r>
            <a:r>
              <a:rPr lang="en-US" dirty="0" err="1"/>
              <a:t>Lemaître</a:t>
            </a:r>
            <a:r>
              <a:rPr lang="en-US" dirty="0"/>
              <a:t>, </a:t>
            </a:r>
            <a:r>
              <a:rPr lang="en-US" dirty="0" smtClean="0"/>
              <a:t>A., </a:t>
            </a:r>
            <a:r>
              <a:rPr lang="en-US" dirty="0" err="1"/>
              <a:t>Sagnes</a:t>
            </a:r>
            <a:r>
              <a:rPr lang="en-US" dirty="0"/>
              <a:t>, I</a:t>
            </a:r>
            <a:r>
              <a:rPr lang="en-US" dirty="0" smtClean="0"/>
              <a:t>., Bloch</a:t>
            </a:r>
            <a:r>
              <a:rPr lang="en-US" dirty="0"/>
              <a:t>, </a:t>
            </a:r>
            <a:r>
              <a:rPr lang="en-US" dirty="0" smtClean="0"/>
              <a:t>J. &amp; </a:t>
            </a:r>
            <a:r>
              <a:rPr lang="en-US" dirty="0" err="1" smtClean="0"/>
              <a:t>Amo</a:t>
            </a:r>
            <a:r>
              <a:rPr lang="en-US" dirty="0" smtClean="0"/>
              <a:t>, A.  Acoustic </a:t>
            </a:r>
            <a:r>
              <a:rPr lang="en-US" dirty="0"/>
              <a:t>Black Hole in a Stationary Hydrodynamic Flow of </a:t>
            </a:r>
            <a:r>
              <a:rPr lang="en-US" dirty="0" err="1"/>
              <a:t>Microcavity</a:t>
            </a:r>
            <a:r>
              <a:rPr lang="en-US" dirty="0"/>
              <a:t> </a:t>
            </a:r>
            <a:r>
              <a:rPr lang="en-US" dirty="0" err="1" smtClean="0"/>
              <a:t>Polaritons</a:t>
            </a:r>
            <a:r>
              <a:rPr lang="en-US" dirty="0" smtClean="0"/>
              <a:t>.  </a:t>
            </a:r>
            <a:r>
              <a:rPr lang="en-US" i="1" dirty="0"/>
              <a:t>Phys. Rev. </a:t>
            </a:r>
            <a:r>
              <a:rPr lang="en-US" i="1" dirty="0" smtClean="0"/>
              <a:t>Lett.</a:t>
            </a:r>
            <a:r>
              <a:rPr lang="en-US" dirty="0" smtClean="0"/>
              <a:t> </a:t>
            </a:r>
            <a:r>
              <a:rPr lang="en-US" b="1" dirty="0" smtClean="0"/>
              <a:t>114</a:t>
            </a:r>
            <a:r>
              <a:rPr lang="en-US" dirty="0" smtClean="0"/>
              <a:t>, 036402 (2015).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4316</TotalTime>
  <Words>2388</Words>
  <Application>Microsoft Office PowerPoint</Application>
  <PresentationFormat>On-screen Show (4:3)</PresentationFormat>
  <Paragraphs>368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Observation of quantum Hawking radiation and its entanglement in an analogue black hole </vt:lpstr>
      <vt:lpstr>Theoretical background</vt:lpstr>
      <vt:lpstr>Theoretical background</vt:lpstr>
      <vt:lpstr>Theoretical background</vt:lpstr>
      <vt:lpstr>Theoretical background</vt:lpstr>
      <vt:lpstr>Theoretical background</vt:lpstr>
      <vt:lpstr>Experimental background</vt:lpstr>
      <vt:lpstr>Experimental background</vt:lpstr>
      <vt:lpstr>Experimental background</vt:lpstr>
      <vt:lpstr>Information paradox and analogue gravity</vt:lpstr>
      <vt:lpstr>Black holes and negative energy</vt:lpstr>
      <vt:lpstr>Black hole analog</vt:lpstr>
      <vt:lpstr>Vacuum fluctuations</vt:lpstr>
      <vt:lpstr>Vacuum fluctuations</vt:lpstr>
      <vt:lpstr>Vacuum fluctuations</vt:lpstr>
      <vt:lpstr>Vacuum fluctuations</vt:lpstr>
      <vt:lpstr>Hawking radiation</vt:lpstr>
      <vt:lpstr>Correlation function</vt:lpstr>
      <vt:lpstr>Experimental Technique</vt:lpstr>
      <vt:lpstr>Experimental Technique</vt:lpstr>
      <vt:lpstr>Experimental Technique</vt:lpstr>
      <vt:lpstr>Experimental Technique</vt:lpstr>
      <vt:lpstr>Experimental Technique</vt:lpstr>
      <vt:lpstr>Experimental Technique</vt:lpstr>
      <vt:lpstr>Experimental Technique</vt:lpstr>
      <vt:lpstr>Oscillating horizon experiment</vt:lpstr>
      <vt:lpstr>Experimental Technique</vt:lpstr>
      <vt:lpstr>Observation of Hawking radiation</vt:lpstr>
      <vt:lpstr>Observation of Hawking radiation</vt:lpstr>
      <vt:lpstr>Observation of Hawking radiation</vt:lpstr>
      <vt:lpstr>Measuring the population of Hawking particles</vt:lpstr>
      <vt:lpstr>Measured population of Hawking particles</vt:lpstr>
      <vt:lpstr>Measuring entanglement of Hawking radiation</vt:lpstr>
      <vt:lpstr>Assumption, noncommuting observables</vt:lpstr>
      <vt:lpstr>Hydrodynamic approximation</vt:lpstr>
      <vt:lpstr>Measuring entanglement between the Hawking pairs</vt:lpstr>
      <vt:lpstr>Measuring entanglement between the Hawking pairs</vt:lpstr>
      <vt:lpstr>Measuring entanglement between the Hawking pairs</vt:lpstr>
      <vt:lpstr>Statistical analysis</vt:lpstr>
      <vt:lpstr>Statistical analysis</vt:lpstr>
      <vt:lpstr>Conclusions</vt:lpstr>
      <vt:lpstr>Implications for real gravity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Jeff</dc:creator>
  <cp:lastModifiedBy>Jeff</cp:lastModifiedBy>
  <cp:revision>800</cp:revision>
  <dcterms:created xsi:type="dcterms:W3CDTF">2014-07-28T08:52:14Z</dcterms:created>
  <dcterms:modified xsi:type="dcterms:W3CDTF">2017-07-03T14:47:12Z</dcterms:modified>
</cp:coreProperties>
</file>